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2"/>
  </p:notesMasterIdLst>
  <p:sldIdLst>
    <p:sldId id="257" r:id="rId5"/>
    <p:sldId id="258" r:id="rId6"/>
    <p:sldId id="266" r:id="rId7"/>
    <p:sldId id="264" r:id="rId8"/>
    <p:sldId id="265" r:id="rId9"/>
    <p:sldId id="267" r:id="rId10"/>
    <p:sldId id="263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CECEC"/>
    <a:srgbClr val="B241EC"/>
    <a:srgbClr val="5342A5"/>
    <a:srgbClr val="008EAF"/>
    <a:srgbClr val="2A6DB5"/>
    <a:srgbClr val="9036BF"/>
    <a:srgbClr val="3389E5"/>
    <a:srgbClr val="765DE9"/>
    <a:srgbClr val="999999"/>
    <a:srgbClr val="5E2B8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534DCC6-A460-CA46-AD65-A97B9070B2E9}" v="2" dt="2022-08-25T16:32:51.92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1020"/>
    <p:restoredTop sz="56292"/>
  </p:normalViewPr>
  <p:slideViewPr>
    <p:cSldViewPr snapToGrid="0">
      <p:cViewPr varScale="1">
        <p:scale>
          <a:sx n="45" d="100"/>
          <a:sy n="45" d="100"/>
        </p:scale>
        <p:origin x="216" y="3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svg"/><Relationship Id="rId1" Type="http://schemas.openxmlformats.org/officeDocument/2006/relationships/image" Target="../media/image22.png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svg"/><Relationship Id="rId1" Type="http://schemas.openxmlformats.org/officeDocument/2006/relationships/image" Target="../media/image22.png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8B3AD45-F14F-4B0A-A993-71618B35BB5C}" type="doc">
      <dgm:prSet loTypeId="urn:microsoft.com/office/officeart/2018/5/layout/IconCircle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F66BE8C-1283-4BC1-A1B4-1AB3782C0ADF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Project 1</a:t>
          </a:r>
        </a:p>
      </dgm:t>
    </dgm:pt>
    <dgm:pt modelId="{317A4622-0A2D-4F12-99B0-B8A68B979A83}" type="parTrans" cxnId="{B153B960-8548-4273-9DDA-DA52BFFAC0BC}">
      <dgm:prSet/>
      <dgm:spPr/>
      <dgm:t>
        <a:bodyPr/>
        <a:lstStyle/>
        <a:p>
          <a:endParaRPr lang="en-US"/>
        </a:p>
      </dgm:t>
    </dgm:pt>
    <dgm:pt modelId="{60823386-9C86-46D9-840F-734FAD18B0EE}" type="sibTrans" cxnId="{B153B960-8548-4273-9DDA-DA52BFFAC0BC}">
      <dgm:prSet/>
      <dgm:spPr/>
      <dgm:t>
        <a:bodyPr/>
        <a:lstStyle/>
        <a:p>
          <a:endParaRPr lang="en-US"/>
        </a:p>
      </dgm:t>
    </dgm:pt>
    <dgm:pt modelId="{A4DE1955-3A4F-4EC8-AC3B-FC0E6C50ED81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Project 2</a:t>
          </a:r>
        </a:p>
      </dgm:t>
    </dgm:pt>
    <dgm:pt modelId="{AA308000-8E7E-49D5-BF59-152550F4203B}" type="parTrans" cxnId="{23ED6234-8E30-427C-8326-F116DA3800E2}">
      <dgm:prSet/>
      <dgm:spPr/>
      <dgm:t>
        <a:bodyPr/>
        <a:lstStyle/>
        <a:p>
          <a:endParaRPr lang="en-US"/>
        </a:p>
      </dgm:t>
    </dgm:pt>
    <dgm:pt modelId="{71B094B9-E69F-4F62-8745-8FF720148359}" type="sibTrans" cxnId="{23ED6234-8E30-427C-8326-F116DA3800E2}">
      <dgm:prSet/>
      <dgm:spPr/>
      <dgm:t>
        <a:bodyPr/>
        <a:lstStyle/>
        <a:p>
          <a:endParaRPr lang="en-US"/>
        </a:p>
      </dgm:t>
    </dgm:pt>
    <dgm:pt modelId="{29630C65-CBDE-4A66-85A3-FE1F14DF3252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Outcomes </a:t>
          </a:r>
        </a:p>
      </dgm:t>
    </dgm:pt>
    <dgm:pt modelId="{66D16D08-E30B-4976-ABB8-67AE33A85BBA}" type="parTrans" cxnId="{DB9C656B-E238-4822-9FDD-EF9FBC5D3102}">
      <dgm:prSet/>
      <dgm:spPr/>
      <dgm:t>
        <a:bodyPr/>
        <a:lstStyle/>
        <a:p>
          <a:endParaRPr lang="en-US"/>
        </a:p>
      </dgm:t>
    </dgm:pt>
    <dgm:pt modelId="{6FC4DEB9-3A43-41C4-8BDE-91FDB4B920DD}" type="sibTrans" cxnId="{DB9C656B-E238-4822-9FDD-EF9FBC5D3102}">
      <dgm:prSet/>
      <dgm:spPr/>
      <dgm:t>
        <a:bodyPr/>
        <a:lstStyle/>
        <a:p>
          <a:endParaRPr lang="en-US"/>
        </a:p>
      </dgm:t>
    </dgm:pt>
    <dgm:pt modelId="{794678B6-1D12-4D31-B1D5-6ED2465AD301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Future Directions</a:t>
          </a:r>
        </a:p>
      </dgm:t>
    </dgm:pt>
    <dgm:pt modelId="{AA3B48C5-4C39-4484-AC82-8396F7E919EB}" type="parTrans" cxnId="{90A0DF7F-5314-47A8-BB2D-88622A501D33}">
      <dgm:prSet/>
      <dgm:spPr/>
      <dgm:t>
        <a:bodyPr/>
        <a:lstStyle/>
        <a:p>
          <a:endParaRPr lang="en-US"/>
        </a:p>
      </dgm:t>
    </dgm:pt>
    <dgm:pt modelId="{EA03E818-9F1A-4732-A804-BFD7DAF2A0C3}" type="sibTrans" cxnId="{90A0DF7F-5314-47A8-BB2D-88622A501D33}">
      <dgm:prSet/>
      <dgm:spPr/>
      <dgm:t>
        <a:bodyPr/>
        <a:lstStyle/>
        <a:p>
          <a:endParaRPr lang="en-US"/>
        </a:p>
      </dgm:t>
    </dgm:pt>
    <dgm:pt modelId="{8702E2DA-A5BA-4544-9B76-88AF8EF14028}" type="pres">
      <dgm:prSet presAssocID="{08B3AD45-F14F-4B0A-A993-71618B35BB5C}" presName="root" presStyleCnt="0">
        <dgm:presLayoutVars>
          <dgm:dir/>
          <dgm:resizeHandles val="exact"/>
        </dgm:presLayoutVars>
      </dgm:prSet>
      <dgm:spPr/>
    </dgm:pt>
    <dgm:pt modelId="{8F160D87-21F7-4818-BFB6-2F13D2685B2D}" type="pres">
      <dgm:prSet presAssocID="{5F66BE8C-1283-4BC1-A1B4-1AB3782C0ADF}" presName="compNode" presStyleCnt="0"/>
      <dgm:spPr/>
    </dgm:pt>
    <dgm:pt modelId="{6923C63B-6441-41A0-ABBB-18F7012C3190}" type="pres">
      <dgm:prSet presAssocID="{5F66BE8C-1283-4BC1-A1B4-1AB3782C0ADF}" presName="iconBgRect" presStyleLbl="bgShp" presStyleIdx="0" presStyleCnt="4"/>
      <dgm:spPr/>
    </dgm:pt>
    <dgm:pt modelId="{1F53905E-95B6-4E58-A7C3-D6CE8E162CAB}" type="pres">
      <dgm:prSet presAssocID="{5F66BE8C-1283-4BC1-A1B4-1AB3782C0ADF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esign"/>
        </a:ext>
      </dgm:extLst>
    </dgm:pt>
    <dgm:pt modelId="{7DAE43A2-D00A-4C9B-95F3-0BC6F25C41F2}" type="pres">
      <dgm:prSet presAssocID="{5F66BE8C-1283-4BC1-A1B4-1AB3782C0ADF}" presName="spaceRect" presStyleCnt="0"/>
      <dgm:spPr/>
    </dgm:pt>
    <dgm:pt modelId="{C5B4A320-0D2C-481A-B961-ADA7E7E16C41}" type="pres">
      <dgm:prSet presAssocID="{5F66BE8C-1283-4BC1-A1B4-1AB3782C0ADF}" presName="textRect" presStyleLbl="revTx" presStyleIdx="0" presStyleCnt="4">
        <dgm:presLayoutVars>
          <dgm:chMax val="1"/>
          <dgm:chPref val="1"/>
        </dgm:presLayoutVars>
      </dgm:prSet>
      <dgm:spPr/>
    </dgm:pt>
    <dgm:pt modelId="{04C7911C-ECC0-4D43-94A6-F13675E525CB}" type="pres">
      <dgm:prSet presAssocID="{60823386-9C86-46D9-840F-734FAD18B0EE}" presName="sibTrans" presStyleCnt="0"/>
      <dgm:spPr/>
    </dgm:pt>
    <dgm:pt modelId="{45AE64E1-D054-48D9-8538-5190F9B0D534}" type="pres">
      <dgm:prSet presAssocID="{A4DE1955-3A4F-4EC8-AC3B-FC0E6C50ED81}" presName="compNode" presStyleCnt="0"/>
      <dgm:spPr/>
    </dgm:pt>
    <dgm:pt modelId="{1DF832BF-4DB3-4D26-AE91-0CA76F6F71FB}" type="pres">
      <dgm:prSet presAssocID="{A4DE1955-3A4F-4EC8-AC3B-FC0E6C50ED81}" presName="iconBgRect" presStyleLbl="bgShp" presStyleIdx="1" presStyleCnt="4"/>
      <dgm:spPr/>
    </dgm:pt>
    <dgm:pt modelId="{648F3EBB-007B-4812-82C4-389902EAAA6A}" type="pres">
      <dgm:prSet presAssocID="{A4DE1955-3A4F-4EC8-AC3B-FC0E6C50ED81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New Team Project"/>
        </a:ext>
      </dgm:extLst>
    </dgm:pt>
    <dgm:pt modelId="{5E2A1149-EB45-4F5D-8F2B-C8F774A00433}" type="pres">
      <dgm:prSet presAssocID="{A4DE1955-3A4F-4EC8-AC3B-FC0E6C50ED81}" presName="spaceRect" presStyleCnt="0"/>
      <dgm:spPr/>
    </dgm:pt>
    <dgm:pt modelId="{4B215DEC-C7B8-40D4-9679-0E15FC4E00CD}" type="pres">
      <dgm:prSet presAssocID="{A4DE1955-3A4F-4EC8-AC3B-FC0E6C50ED81}" presName="textRect" presStyleLbl="revTx" presStyleIdx="1" presStyleCnt="4">
        <dgm:presLayoutVars>
          <dgm:chMax val="1"/>
          <dgm:chPref val="1"/>
        </dgm:presLayoutVars>
      </dgm:prSet>
      <dgm:spPr/>
    </dgm:pt>
    <dgm:pt modelId="{2F7A5AB5-5A73-4541-B044-347C37726CBD}" type="pres">
      <dgm:prSet presAssocID="{71B094B9-E69F-4F62-8745-8FF720148359}" presName="sibTrans" presStyleCnt="0"/>
      <dgm:spPr/>
    </dgm:pt>
    <dgm:pt modelId="{7EEDC17D-FE9F-4923-B62F-65296F83EB80}" type="pres">
      <dgm:prSet presAssocID="{29630C65-CBDE-4A66-85A3-FE1F14DF3252}" presName="compNode" presStyleCnt="0"/>
      <dgm:spPr/>
    </dgm:pt>
    <dgm:pt modelId="{BF13488E-A23A-4C2D-BF36-CA4F4FBC9E9B}" type="pres">
      <dgm:prSet presAssocID="{29630C65-CBDE-4A66-85A3-FE1F14DF3252}" presName="iconBgRect" presStyleLbl="bgShp" presStyleIdx="2" presStyleCnt="4"/>
      <dgm:spPr/>
    </dgm:pt>
    <dgm:pt modelId="{08CB39AF-2057-41B2-BCD4-7C9CDC5B7B71}" type="pres">
      <dgm:prSet presAssocID="{29630C65-CBDE-4A66-85A3-FE1F14DF3252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Onboarding"/>
        </a:ext>
      </dgm:extLst>
    </dgm:pt>
    <dgm:pt modelId="{22B73AFF-33BB-4BAC-B260-CF3317E48A83}" type="pres">
      <dgm:prSet presAssocID="{29630C65-CBDE-4A66-85A3-FE1F14DF3252}" presName="spaceRect" presStyleCnt="0"/>
      <dgm:spPr/>
    </dgm:pt>
    <dgm:pt modelId="{88C00070-246E-454A-A855-EB89DEDBCBB2}" type="pres">
      <dgm:prSet presAssocID="{29630C65-CBDE-4A66-85A3-FE1F14DF3252}" presName="textRect" presStyleLbl="revTx" presStyleIdx="2" presStyleCnt="4">
        <dgm:presLayoutVars>
          <dgm:chMax val="1"/>
          <dgm:chPref val="1"/>
        </dgm:presLayoutVars>
      </dgm:prSet>
      <dgm:spPr/>
    </dgm:pt>
    <dgm:pt modelId="{D2DD3EB2-07A9-49F3-AA5B-F33550070E11}" type="pres">
      <dgm:prSet presAssocID="{6FC4DEB9-3A43-41C4-8BDE-91FDB4B920DD}" presName="sibTrans" presStyleCnt="0"/>
      <dgm:spPr/>
    </dgm:pt>
    <dgm:pt modelId="{6BD41DAD-8F16-4D5B-99BA-2A97821ACFC3}" type="pres">
      <dgm:prSet presAssocID="{794678B6-1D12-4D31-B1D5-6ED2465AD301}" presName="compNode" presStyleCnt="0"/>
      <dgm:spPr/>
    </dgm:pt>
    <dgm:pt modelId="{8FDFD139-3F58-45D9-8761-D02B768A7D32}" type="pres">
      <dgm:prSet presAssocID="{794678B6-1D12-4D31-B1D5-6ED2465AD301}" presName="iconBgRect" presStyleLbl="bgShp" presStyleIdx="3" presStyleCnt="4"/>
      <dgm:spPr/>
    </dgm:pt>
    <dgm:pt modelId="{7D026BCB-60EF-4BCB-9C63-753608EF4E59}" type="pres">
      <dgm:prSet presAssocID="{794678B6-1D12-4D31-B1D5-6ED2465AD301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Edit"/>
        </a:ext>
      </dgm:extLst>
    </dgm:pt>
    <dgm:pt modelId="{480393C6-1A74-4EF7-8A50-AEEF0C5E9C55}" type="pres">
      <dgm:prSet presAssocID="{794678B6-1D12-4D31-B1D5-6ED2465AD301}" presName="spaceRect" presStyleCnt="0"/>
      <dgm:spPr/>
    </dgm:pt>
    <dgm:pt modelId="{CE3CEA4D-B2E4-421F-A122-067AB6D09B0F}" type="pres">
      <dgm:prSet presAssocID="{794678B6-1D12-4D31-B1D5-6ED2465AD301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DFEB5D04-4300-4B75-BD15-C3DA89AFA932}" type="presOf" srcId="{5F66BE8C-1283-4BC1-A1B4-1AB3782C0ADF}" destId="{C5B4A320-0D2C-481A-B961-ADA7E7E16C41}" srcOrd="0" destOrd="0" presId="urn:microsoft.com/office/officeart/2018/5/layout/IconCircleLabelList"/>
    <dgm:cxn modelId="{23ED6234-8E30-427C-8326-F116DA3800E2}" srcId="{08B3AD45-F14F-4B0A-A993-71618B35BB5C}" destId="{A4DE1955-3A4F-4EC8-AC3B-FC0E6C50ED81}" srcOrd="1" destOrd="0" parTransId="{AA308000-8E7E-49D5-BF59-152550F4203B}" sibTransId="{71B094B9-E69F-4F62-8745-8FF720148359}"/>
    <dgm:cxn modelId="{A6897B60-030C-4601-9908-8561798C0999}" type="presOf" srcId="{29630C65-CBDE-4A66-85A3-FE1F14DF3252}" destId="{88C00070-246E-454A-A855-EB89DEDBCBB2}" srcOrd="0" destOrd="0" presId="urn:microsoft.com/office/officeart/2018/5/layout/IconCircleLabelList"/>
    <dgm:cxn modelId="{B153B960-8548-4273-9DDA-DA52BFFAC0BC}" srcId="{08B3AD45-F14F-4B0A-A993-71618B35BB5C}" destId="{5F66BE8C-1283-4BC1-A1B4-1AB3782C0ADF}" srcOrd="0" destOrd="0" parTransId="{317A4622-0A2D-4F12-99B0-B8A68B979A83}" sibTransId="{60823386-9C86-46D9-840F-734FAD18B0EE}"/>
    <dgm:cxn modelId="{DB9C656B-E238-4822-9FDD-EF9FBC5D3102}" srcId="{08B3AD45-F14F-4B0A-A993-71618B35BB5C}" destId="{29630C65-CBDE-4A66-85A3-FE1F14DF3252}" srcOrd="2" destOrd="0" parTransId="{66D16D08-E30B-4976-ABB8-67AE33A85BBA}" sibTransId="{6FC4DEB9-3A43-41C4-8BDE-91FDB4B920DD}"/>
    <dgm:cxn modelId="{8993F96D-6DAD-4863-ADD1-7E6E51516584}" type="presOf" srcId="{A4DE1955-3A4F-4EC8-AC3B-FC0E6C50ED81}" destId="{4B215DEC-C7B8-40D4-9679-0E15FC4E00CD}" srcOrd="0" destOrd="0" presId="urn:microsoft.com/office/officeart/2018/5/layout/IconCircleLabelList"/>
    <dgm:cxn modelId="{3B62BD7C-7EF8-4D3D-AB31-CDF7F89C711B}" type="presOf" srcId="{08B3AD45-F14F-4B0A-A993-71618B35BB5C}" destId="{8702E2DA-A5BA-4544-9B76-88AF8EF14028}" srcOrd="0" destOrd="0" presId="urn:microsoft.com/office/officeart/2018/5/layout/IconCircleLabelList"/>
    <dgm:cxn modelId="{90A0DF7F-5314-47A8-BB2D-88622A501D33}" srcId="{08B3AD45-F14F-4B0A-A993-71618B35BB5C}" destId="{794678B6-1D12-4D31-B1D5-6ED2465AD301}" srcOrd="3" destOrd="0" parTransId="{AA3B48C5-4C39-4484-AC82-8396F7E919EB}" sibTransId="{EA03E818-9F1A-4732-A804-BFD7DAF2A0C3}"/>
    <dgm:cxn modelId="{DD96FBDE-840D-4058-89A0-B11B8034D012}" type="presOf" srcId="{794678B6-1D12-4D31-B1D5-6ED2465AD301}" destId="{CE3CEA4D-B2E4-421F-A122-067AB6D09B0F}" srcOrd="0" destOrd="0" presId="urn:microsoft.com/office/officeart/2018/5/layout/IconCircleLabelList"/>
    <dgm:cxn modelId="{E55A32E1-3D76-4B8C-AFAB-56BDBEA5D0DE}" type="presParOf" srcId="{8702E2DA-A5BA-4544-9B76-88AF8EF14028}" destId="{8F160D87-21F7-4818-BFB6-2F13D2685B2D}" srcOrd="0" destOrd="0" presId="urn:microsoft.com/office/officeart/2018/5/layout/IconCircleLabelList"/>
    <dgm:cxn modelId="{5C69E5AB-C757-4AF0-A038-217FEFA2A3D6}" type="presParOf" srcId="{8F160D87-21F7-4818-BFB6-2F13D2685B2D}" destId="{6923C63B-6441-41A0-ABBB-18F7012C3190}" srcOrd="0" destOrd="0" presId="urn:microsoft.com/office/officeart/2018/5/layout/IconCircleLabelList"/>
    <dgm:cxn modelId="{B831C0A3-761C-4286-AFA9-5C9E33C1718E}" type="presParOf" srcId="{8F160D87-21F7-4818-BFB6-2F13D2685B2D}" destId="{1F53905E-95B6-4E58-A7C3-D6CE8E162CAB}" srcOrd="1" destOrd="0" presId="urn:microsoft.com/office/officeart/2018/5/layout/IconCircleLabelList"/>
    <dgm:cxn modelId="{3A5B548C-2A49-4140-95C6-684445374E8E}" type="presParOf" srcId="{8F160D87-21F7-4818-BFB6-2F13D2685B2D}" destId="{7DAE43A2-D00A-4C9B-95F3-0BC6F25C41F2}" srcOrd="2" destOrd="0" presId="urn:microsoft.com/office/officeart/2018/5/layout/IconCircleLabelList"/>
    <dgm:cxn modelId="{39F79D54-B994-420B-8F30-8C68A7C488A8}" type="presParOf" srcId="{8F160D87-21F7-4818-BFB6-2F13D2685B2D}" destId="{C5B4A320-0D2C-481A-B961-ADA7E7E16C41}" srcOrd="3" destOrd="0" presId="urn:microsoft.com/office/officeart/2018/5/layout/IconCircleLabelList"/>
    <dgm:cxn modelId="{B3730113-956A-4D7A-949F-E5EB3FFA485E}" type="presParOf" srcId="{8702E2DA-A5BA-4544-9B76-88AF8EF14028}" destId="{04C7911C-ECC0-4D43-94A6-F13675E525CB}" srcOrd="1" destOrd="0" presId="urn:microsoft.com/office/officeart/2018/5/layout/IconCircleLabelList"/>
    <dgm:cxn modelId="{5A3BF70F-EE68-4095-9AA0-8221BC684E3C}" type="presParOf" srcId="{8702E2DA-A5BA-4544-9B76-88AF8EF14028}" destId="{45AE64E1-D054-48D9-8538-5190F9B0D534}" srcOrd="2" destOrd="0" presId="urn:microsoft.com/office/officeart/2018/5/layout/IconCircleLabelList"/>
    <dgm:cxn modelId="{E37E974D-88AE-4CAA-973B-89F46301AF6B}" type="presParOf" srcId="{45AE64E1-D054-48D9-8538-5190F9B0D534}" destId="{1DF832BF-4DB3-4D26-AE91-0CA76F6F71FB}" srcOrd="0" destOrd="0" presId="urn:microsoft.com/office/officeart/2018/5/layout/IconCircleLabelList"/>
    <dgm:cxn modelId="{C30CD744-50E3-4395-BC02-0FFCD6B9FB18}" type="presParOf" srcId="{45AE64E1-D054-48D9-8538-5190F9B0D534}" destId="{648F3EBB-007B-4812-82C4-389902EAAA6A}" srcOrd="1" destOrd="0" presId="urn:microsoft.com/office/officeart/2018/5/layout/IconCircleLabelList"/>
    <dgm:cxn modelId="{10C3543C-D216-4018-8B28-7B0338348F79}" type="presParOf" srcId="{45AE64E1-D054-48D9-8538-5190F9B0D534}" destId="{5E2A1149-EB45-4F5D-8F2B-C8F774A00433}" srcOrd="2" destOrd="0" presId="urn:microsoft.com/office/officeart/2018/5/layout/IconCircleLabelList"/>
    <dgm:cxn modelId="{E5E14D7D-3BE3-4A4A-8C17-CF2A10879928}" type="presParOf" srcId="{45AE64E1-D054-48D9-8538-5190F9B0D534}" destId="{4B215DEC-C7B8-40D4-9679-0E15FC4E00CD}" srcOrd="3" destOrd="0" presId="urn:microsoft.com/office/officeart/2018/5/layout/IconCircleLabelList"/>
    <dgm:cxn modelId="{C4F416F8-C5F4-4837-8131-372DAA797023}" type="presParOf" srcId="{8702E2DA-A5BA-4544-9B76-88AF8EF14028}" destId="{2F7A5AB5-5A73-4541-B044-347C37726CBD}" srcOrd="3" destOrd="0" presId="urn:microsoft.com/office/officeart/2018/5/layout/IconCircleLabelList"/>
    <dgm:cxn modelId="{7C2A6FA5-15A7-48D7-B7BC-C9B0FB728216}" type="presParOf" srcId="{8702E2DA-A5BA-4544-9B76-88AF8EF14028}" destId="{7EEDC17D-FE9F-4923-B62F-65296F83EB80}" srcOrd="4" destOrd="0" presId="urn:microsoft.com/office/officeart/2018/5/layout/IconCircleLabelList"/>
    <dgm:cxn modelId="{4E02CE9D-3715-43D3-B154-58BD85C644FA}" type="presParOf" srcId="{7EEDC17D-FE9F-4923-B62F-65296F83EB80}" destId="{BF13488E-A23A-4C2D-BF36-CA4F4FBC9E9B}" srcOrd="0" destOrd="0" presId="urn:microsoft.com/office/officeart/2018/5/layout/IconCircleLabelList"/>
    <dgm:cxn modelId="{DCBEFB1D-264D-4E3C-85B3-8B65612B8103}" type="presParOf" srcId="{7EEDC17D-FE9F-4923-B62F-65296F83EB80}" destId="{08CB39AF-2057-41B2-BCD4-7C9CDC5B7B71}" srcOrd="1" destOrd="0" presId="urn:microsoft.com/office/officeart/2018/5/layout/IconCircleLabelList"/>
    <dgm:cxn modelId="{58C9C8E9-E6C4-450A-BD88-C7DF350005CE}" type="presParOf" srcId="{7EEDC17D-FE9F-4923-B62F-65296F83EB80}" destId="{22B73AFF-33BB-4BAC-B260-CF3317E48A83}" srcOrd="2" destOrd="0" presId="urn:microsoft.com/office/officeart/2018/5/layout/IconCircleLabelList"/>
    <dgm:cxn modelId="{F16ACFB3-724F-495A-BE95-B9CBCC6BB998}" type="presParOf" srcId="{7EEDC17D-FE9F-4923-B62F-65296F83EB80}" destId="{88C00070-246E-454A-A855-EB89DEDBCBB2}" srcOrd="3" destOrd="0" presId="urn:microsoft.com/office/officeart/2018/5/layout/IconCircleLabelList"/>
    <dgm:cxn modelId="{7292E8A0-4B5B-4595-85CE-6B49B96F95F7}" type="presParOf" srcId="{8702E2DA-A5BA-4544-9B76-88AF8EF14028}" destId="{D2DD3EB2-07A9-49F3-AA5B-F33550070E11}" srcOrd="5" destOrd="0" presId="urn:microsoft.com/office/officeart/2018/5/layout/IconCircleLabelList"/>
    <dgm:cxn modelId="{756CD197-6202-4ADD-9250-C8600C2B9E2A}" type="presParOf" srcId="{8702E2DA-A5BA-4544-9B76-88AF8EF14028}" destId="{6BD41DAD-8F16-4D5B-99BA-2A97821ACFC3}" srcOrd="6" destOrd="0" presId="urn:microsoft.com/office/officeart/2018/5/layout/IconCircleLabelList"/>
    <dgm:cxn modelId="{E238E5E3-E558-453D-9BBC-235EA1F9E6B0}" type="presParOf" srcId="{6BD41DAD-8F16-4D5B-99BA-2A97821ACFC3}" destId="{8FDFD139-3F58-45D9-8761-D02B768A7D32}" srcOrd="0" destOrd="0" presId="urn:microsoft.com/office/officeart/2018/5/layout/IconCircleLabelList"/>
    <dgm:cxn modelId="{3A415E0B-91E3-4B30-BF30-C2DF3CA0941B}" type="presParOf" srcId="{6BD41DAD-8F16-4D5B-99BA-2A97821ACFC3}" destId="{7D026BCB-60EF-4BCB-9C63-753608EF4E59}" srcOrd="1" destOrd="0" presId="urn:microsoft.com/office/officeart/2018/5/layout/IconCircleLabelList"/>
    <dgm:cxn modelId="{53393C40-A508-4D73-BDEE-DB46454F988C}" type="presParOf" srcId="{6BD41DAD-8F16-4D5B-99BA-2A97821ACFC3}" destId="{480393C6-1A74-4EF7-8A50-AEEF0C5E9C55}" srcOrd="2" destOrd="0" presId="urn:microsoft.com/office/officeart/2018/5/layout/IconCircleLabelList"/>
    <dgm:cxn modelId="{42889531-2639-4142-B4A6-75E09D697A01}" type="presParOf" srcId="{6BD41DAD-8F16-4D5B-99BA-2A97821ACFC3}" destId="{CE3CEA4D-B2E4-421F-A122-067AB6D09B0F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1F4556C-5A59-4096-BCDB-24CEA596179E}" type="doc">
      <dgm:prSet loTypeId="urn:microsoft.com/office/officeart/2005/8/layout/list1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F7B643CB-331A-4DB1-AE37-64ECB4DDB227}">
      <dgm:prSet/>
      <dgm:spPr/>
      <dgm:t>
        <a:bodyPr/>
        <a:lstStyle/>
        <a:p>
          <a:pPr algn="just"/>
          <a:r>
            <a:rPr lang="en-US" dirty="0"/>
            <a:t>The ideal outcome is to be able to respond to a user: ‘What is your primary area of interest?’ then go to a high-level classification of terms related to the user’s interest and approach to proteomics (and be able to drill down from that high level).</a:t>
          </a:r>
        </a:p>
      </dgm:t>
    </dgm:pt>
    <dgm:pt modelId="{80374463-FF4B-4F20-AC77-46C55A7BE81D}" type="sibTrans" cxnId="{CFA45AD6-2C3B-489B-A907-9CA14B7441E5}">
      <dgm:prSet/>
      <dgm:spPr/>
      <dgm:t>
        <a:bodyPr/>
        <a:lstStyle/>
        <a:p>
          <a:endParaRPr lang="en-US"/>
        </a:p>
      </dgm:t>
    </dgm:pt>
    <dgm:pt modelId="{7DE10516-57F6-4D85-A5B6-CBE186CC56F4}" type="parTrans" cxnId="{CFA45AD6-2C3B-489B-A907-9CA14B7441E5}">
      <dgm:prSet/>
      <dgm:spPr/>
      <dgm:t>
        <a:bodyPr/>
        <a:lstStyle/>
        <a:p>
          <a:endParaRPr lang="en-US"/>
        </a:p>
      </dgm:t>
    </dgm:pt>
    <dgm:pt modelId="{7F869B2D-62DF-4A3F-A237-B6F91FC70D10}">
      <dgm:prSet/>
      <dgm:spPr/>
      <dgm:t>
        <a:bodyPr/>
        <a:lstStyle/>
        <a:p>
          <a:r>
            <a:rPr lang="en-US" dirty="0"/>
            <a:t>Outcomes</a:t>
          </a:r>
        </a:p>
      </dgm:t>
    </dgm:pt>
    <dgm:pt modelId="{1D7A417F-44AE-402A-9D69-F3C45399D40B}" type="sibTrans" cxnId="{F7B678B4-19B9-4A22-8B95-D82DD6FA953B}">
      <dgm:prSet/>
      <dgm:spPr/>
      <dgm:t>
        <a:bodyPr/>
        <a:lstStyle/>
        <a:p>
          <a:endParaRPr lang="en-US"/>
        </a:p>
      </dgm:t>
    </dgm:pt>
    <dgm:pt modelId="{E9D05D32-6857-488E-B804-91896E834F51}" type="parTrans" cxnId="{F7B678B4-19B9-4A22-8B95-D82DD6FA953B}">
      <dgm:prSet/>
      <dgm:spPr/>
      <dgm:t>
        <a:bodyPr/>
        <a:lstStyle/>
        <a:p>
          <a:endParaRPr lang="en-US"/>
        </a:p>
      </dgm:t>
    </dgm:pt>
    <dgm:pt modelId="{CE701C76-7053-B742-A1F1-EF5CFE099C13}" type="pres">
      <dgm:prSet presAssocID="{31F4556C-5A59-4096-BCDB-24CEA596179E}" presName="linear" presStyleCnt="0">
        <dgm:presLayoutVars>
          <dgm:dir/>
          <dgm:animLvl val="lvl"/>
          <dgm:resizeHandles val="exact"/>
        </dgm:presLayoutVars>
      </dgm:prSet>
      <dgm:spPr/>
    </dgm:pt>
    <dgm:pt modelId="{8DD4E25E-01BF-D143-B3BE-94A268E00420}" type="pres">
      <dgm:prSet presAssocID="{7F869B2D-62DF-4A3F-A237-B6F91FC70D10}" presName="parentLin" presStyleCnt="0"/>
      <dgm:spPr/>
    </dgm:pt>
    <dgm:pt modelId="{52AEFBAE-A546-604E-BF28-A4C057295F41}" type="pres">
      <dgm:prSet presAssocID="{7F869B2D-62DF-4A3F-A237-B6F91FC70D10}" presName="parentLeftMargin" presStyleLbl="node1" presStyleIdx="0" presStyleCnt="1"/>
      <dgm:spPr/>
    </dgm:pt>
    <dgm:pt modelId="{A2F9D6E4-F7CA-FE48-AEA3-B43931D64AE6}" type="pres">
      <dgm:prSet presAssocID="{7F869B2D-62DF-4A3F-A237-B6F91FC70D10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499B4C2D-2E26-4A4F-A90F-C3504F93C027}" type="pres">
      <dgm:prSet presAssocID="{7F869B2D-62DF-4A3F-A237-B6F91FC70D10}" presName="negativeSpace" presStyleCnt="0"/>
      <dgm:spPr/>
    </dgm:pt>
    <dgm:pt modelId="{26BB6423-FFBC-B344-A905-D44F927E9FE7}" type="pres">
      <dgm:prSet presAssocID="{7F869B2D-62DF-4A3F-A237-B6F91FC70D10}" presName="childText" presStyleLbl="conFgAcc1" presStyleIdx="0" presStyleCnt="1" custScaleY="78623" custLinFactNeighborY="92446">
        <dgm:presLayoutVars>
          <dgm:bulletEnabled val="1"/>
        </dgm:presLayoutVars>
      </dgm:prSet>
      <dgm:spPr/>
    </dgm:pt>
  </dgm:ptLst>
  <dgm:cxnLst>
    <dgm:cxn modelId="{E99DFC01-F8DC-6A49-802A-0C495224B584}" type="presOf" srcId="{31F4556C-5A59-4096-BCDB-24CEA596179E}" destId="{CE701C76-7053-B742-A1F1-EF5CFE099C13}" srcOrd="0" destOrd="0" presId="urn:microsoft.com/office/officeart/2005/8/layout/list1"/>
    <dgm:cxn modelId="{2B4DE348-FDB7-4746-9756-A678285E20EB}" type="presOf" srcId="{7F869B2D-62DF-4A3F-A237-B6F91FC70D10}" destId="{A2F9D6E4-F7CA-FE48-AEA3-B43931D64AE6}" srcOrd="1" destOrd="0" presId="urn:microsoft.com/office/officeart/2005/8/layout/list1"/>
    <dgm:cxn modelId="{120A9B6D-ED30-F94C-BB46-2C36D32ED8C8}" type="presOf" srcId="{7F869B2D-62DF-4A3F-A237-B6F91FC70D10}" destId="{52AEFBAE-A546-604E-BF28-A4C057295F41}" srcOrd="0" destOrd="0" presId="urn:microsoft.com/office/officeart/2005/8/layout/list1"/>
    <dgm:cxn modelId="{F7B678B4-19B9-4A22-8B95-D82DD6FA953B}" srcId="{31F4556C-5A59-4096-BCDB-24CEA596179E}" destId="{7F869B2D-62DF-4A3F-A237-B6F91FC70D10}" srcOrd="0" destOrd="0" parTransId="{E9D05D32-6857-488E-B804-91896E834F51}" sibTransId="{1D7A417F-44AE-402A-9D69-F3C45399D40B}"/>
    <dgm:cxn modelId="{49B0BEC7-9994-0348-8E0E-02A268475C51}" type="presOf" srcId="{F7B643CB-331A-4DB1-AE37-64ECB4DDB227}" destId="{26BB6423-FFBC-B344-A905-D44F927E9FE7}" srcOrd="0" destOrd="0" presId="urn:microsoft.com/office/officeart/2005/8/layout/list1"/>
    <dgm:cxn modelId="{CFA45AD6-2C3B-489B-A907-9CA14B7441E5}" srcId="{7F869B2D-62DF-4A3F-A237-B6F91FC70D10}" destId="{F7B643CB-331A-4DB1-AE37-64ECB4DDB227}" srcOrd="0" destOrd="0" parTransId="{7DE10516-57F6-4D85-A5B6-CBE186CC56F4}" sibTransId="{80374463-FF4B-4F20-AC77-46C55A7BE81D}"/>
    <dgm:cxn modelId="{AE0A455C-AF8A-0248-B2D0-947439A40E37}" type="presParOf" srcId="{CE701C76-7053-B742-A1F1-EF5CFE099C13}" destId="{8DD4E25E-01BF-D143-B3BE-94A268E00420}" srcOrd="0" destOrd="0" presId="urn:microsoft.com/office/officeart/2005/8/layout/list1"/>
    <dgm:cxn modelId="{F610EA19-F697-8343-8ADF-908D3FAA3458}" type="presParOf" srcId="{8DD4E25E-01BF-D143-B3BE-94A268E00420}" destId="{52AEFBAE-A546-604E-BF28-A4C057295F41}" srcOrd="0" destOrd="0" presId="urn:microsoft.com/office/officeart/2005/8/layout/list1"/>
    <dgm:cxn modelId="{DFF12EBC-5FE2-7A41-9891-B5DB3585124C}" type="presParOf" srcId="{8DD4E25E-01BF-D143-B3BE-94A268E00420}" destId="{A2F9D6E4-F7CA-FE48-AEA3-B43931D64AE6}" srcOrd="1" destOrd="0" presId="urn:microsoft.com/office/officeart/2005/8/layout/list1"/>
    <dgm:cxn modelId="{3698B9CB-B994-5A47-82AD-D8A962E1FCD1}" type="presParOf" srcId="{CE701C76-7053-B742-A1F1-EF5CFE099C13}" destId="{499B4C2D-2E26-4A4F-A90F-C3504F93C027}" srcOrd="1" destOrd="0" presId="urn:microsoft.com/office/officeart/2005/8/layout/list1"/>
    <dgm:cxn modelId="{6C8BC75D-B608-2A47-88CC-F251DFA74F30}" type="presParOf" srcId="{CE701C76-7053-B742-A1F1-EF5CFE099C13}" destId="{26BB6423-FFBC-B344-A905-D44F927E9FE7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1F4556C-5A59-4096-BCDB-24CEA596179E}" type="doc">
      <dgm:prSet loTypeId="urn:microsoft.com/office/officeart/2005/8/layout/list1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0F1DFA4D-AE13-4E04-B7E1-45E4CDB23FFA}">
      <dgm:prSet/>
      <dgm:spPr/>
      <dgm:t>
        <a:bodyPr/>
        <a:lstStyle/>
        <a:p>
          <a:r>
            <a:rPr lang="en-US" dirty="0"/>
            <a:t>Statistical Analysis</a:t>
          </a:r>
        </a:p>
      </dgm:t>
    </dgm:pt>
    <dgm:pt modelId="{30DA0560-A108-40D5-9CCB-C88203913DEB}" type="parTrans" cxnId="{9416333C-CE20-4638-9A84-B0D1A8679E7D}">
      <dgm:prSet/>
      <dgm:spPr/>
      <dgm:t>
        <a:bodyPr/>
        <a:lstStyle/>
        <a:p>
          <a:endParaRPr lang="en-US"/>
        </a:p>
      </dgm:t>
    </dgm:pt>
    <dgm:pt modelId="{ABC33CFB-3505-42F4-B39E-1F70D090CF44}" type="sibTrans" cxnId="{9416333C-CE20-4638-9A84-B0D1A8679E7D}">
      <dgm:prSet/>
      <dgm:spPr/>
      <dgm:t>
        <a:bodyPr/>
        <a:lstStyle/>
        <a:p>
          <a:endParaRPr lang="en-US"/>
        </a:p>
      </dgm:t>
    </dgm:pt>
    <dgm:pt modelId="{67B60C86-6463-4730-BDFA-426D1330FF09}">
      <dgm:prSet/>
      <dgm:spPr/>
      <dgm:t>
        <a:bodyPr/>
        <a:lstStyle/>
        <a:p>
          <a:r>
            <a:rPr lang="en-US" dirty="0"/>
            <a:t>Merger with </a:t>
          </a:r>
          <a:r>
            <a:rPr lang="en-US" dirty="0" err="1"/>
            <a:t>Somalogic</a:t>
          </a:r>
          <a:r>
            <a:rPr lang="en-US" dirty="0"/>
            <a:t> Aptamers</a:t>
          </a:r>
        </a:p>
      </dgm:t>
    </dgm:pt>
    <dgm:pt modelId="{5C6906BC-A2F3-4DBE-9C55-9E3A78030C6A}" type="parTrans" cxnId="{D818929A-8A7B-4BF7-B906-0699686E6734}">
      <dgm:prSet/>
      <dgm:spPr/>
      <dgm:t>
        <a:bodyPr/>
        <a:lstStyle/>
        <a:p>
          <a:endParaRPr lang="en-US"/>
        </a:p>
      </dgm:t>
    </dgm:pt>
    <dgm:pt modelId="{0E360072-13DD-4D37-8407-CBFACA7CACFD}" type="sibTrans" cxnId="{D818929A-8A7B-4BF7-B906-0699686E6734}">
      <dgm:prSet/>
      <dgm:spPr/>
      <dgm:t>
        <a:bodyPr/>
        <a:lstStyle/>
        <a:p>
          <a:endParaRPr lang="en-US"/>
        </a:p>
      </dgm:t>
    </dgm:pt>
    <dgm:pt modelId="{3B8673CA-1141-4EF9-BBA9-191A9807CB6F}">
      <dgm:prSet/>
      <dgm:spPr/>
      <dgm:t>
        <a:bodyPr/>
        <a:lstStyle/>
        <a:p>
          <a:r>
            <a:rPr lang="en-US" dirty="0"/>
            <a:t>Select top n most significant Aptamers</a:t>
          </a:r>
        </a:p>
      </dgm:t>
    </dgm:pt>
    <dgm:pt modelId="{A24BFDC2-BDEB-4954-A5FF-84233C5AC8AE}" type="parTrans" cxnId="{DA2C5866-6766-4B58-8EEF-B5F74173107F}">
      <dgm:prSet/>
      <dgm:spPr/>
      <dgm:t>
        <a:bodyPr/>
        <a:lstStyle/>
        <a:p>
          <a:endParaRPr lang="en-US"/>
        </a:p>
      </dgm:t>
    </dgm:pt>
    <dgm:pt modelId="{C8E8348A-4CE2-406B-BD88-EECD91D7F31A}" type="sibTrans" cxnId="{DA2C5866-6766-4B58-8EEF-B5F74173107F}">
      <dgm:prSet/>
      <dgm:spPr/>
      <dgm:t>
        <a:bodyPr/>
        <a:lstStyle/>
        <a:p>
          <a:endParaRPr lang="en-US"/>
        </a:p>
      </dgm:t>
    </dgm:pt>
    <dgm:pt modelId="{F7B643CB-331A-4DB1-AE37-64ECB4DDB227}">
      <dgm:prSet/>
      <dgm:spPr/>
      <dgm:t>
        <a:bodyPr/>
        <a:lstStyle/>
        <a:p>
          <a:r>
            <a:rPr lang="en-US" dirty="0"/>
            <a:t>Data preprocessing  </a:t>
          </a:r>
        </a:p>
      </dgm:t>
    </dgm:pt>
    <dgm:pt modelId="{80374463-FF4B-4F20-AC77-46C55A7BE81D}" type="sibTrans" cxnId="{CFA45AD6-2C3B-489B-A907-9CA14B7441E5}">
      <dgm:prSet/>
      <dgm:spPr/>
      <dgm:t>
        <a:bodyPr/>
        <a:lstStyle/>
        <a:p>
          <a:endParaRPr lang="en-US"/>
        </a:p>
      </dgm:t>
    </dgm:pt>
    <dgm:pt modelId="{7DE10516-57F6-4D85-A5B6-CBE186CC56F4}" type="parTrans" cxnId="{CFA45AD6-2C3B-489B-A907-9CA14B7441E5}">
      <dgm:prSet/>
      <dgm:spPr/>
      <dgm:t>
        <a:bodyPr/>
        <a:lstStyle/>
        <a:p>
          <a:endParaRPr lang="en-US"/>
        </a:p>
      </dgm:t>
    </dgm:pt>
    <dgm:pt modelId="{7F869B2D-62DF-4A3F-A237-B6F91FC70D10}">
      <dgm:prSet/>
      <dgm:spPr/>
      <dgm:t>
        <a:bodyPr/>
        <a:lstStyle/>
        <a:p>
          <a:r>
            <a:rPr lang="en-US" dirty="0"/>
            <a:t>Workflow</a:t>
          </a:r>
        </a:p>
      </dgm:t>
    </dgm:pt>
    <dgm:pt modelId="{1D7A417F-44AE-402A-9D69-F3C45399D40B}" type="sibTrans" cxnId="{F7B678B4-19B9-4A22-8B95-D82DD6FA953B}">
      <dgm:prSet/>
      <dgm:spPr/>
      <dgm:t>
        <a:bodyPr/>
        <a:lstStyle/>
        <a:p>
          <a:endParaRPr lang="en-US"/>
        </a:p>
      </dgm:t>
    </dgm:pt>
    <dgm:pt modelId="{E9D05D32-6857-488E-B804-91896E834F51}" type="parTrans" cxnId="{F7B678B4-19B9-4A22-8B95-D82DD6FA953B}">
      <dgm:prSet/>
      <dgm:spPr/>
      <dgm:t>
        <a:bodyPr/>
        <a:lstStyle/>
        <a:p>
          <a:endParaRPr lang="en-US"/>
        </a:p>
      </dgm:t>
    </dgm:pt>
    <dgm:pt modelId="{CE701C76-7053-B742-A1F1-EF5CFE099C13}" type="pres">
      <dgm:prSet presAssocID="{31F4556C-5A59-4096-BCDB-24CEA596179E}" presName="linear" presStyleCnt="0">
        <dgm:presLayoutVars>
          <dgm:dir/>
          <dgm:animLvl val="lvl"/>
          <dgm:resizeHandles val="exact"/>
        </dgm:presLayoutVars>
      </dgm:prSet>
      <dgm:spPr/>
    </dgm:pt>
    <dgm:pt modelId="{8DD4E25E-01BF-D143-B3BE-94A268E00420}" type="pres">
      <dgm:prSet presAssocID="{7F869B2D-62DF-4A3F-A237-B6F91FC70D10}" presName="parentLin" presStyleCnt="0"/>
      <dgm:spPr/>
    </dgm:pt>
    <dgm:pt modelId="{52AEFBAE-A546-604E-BF28-A4C057295F41}" type="pres">
      <dgm:prSet presAssocID="{7F869B2D-62DF-4A3F-A237-B6F91FC70D10}" presName="parentLeftMargin" presStyleLbl="node1" presStyleIdx="0" presStyleCnt="1"/>
      <dgm:spPr/>
    </dgm:pt>
    <dgm:pt modelId="{A2F9D6E4-F7CA-FE48-AEA3-B43931D64AE6}" type="pres">
      <dgm:prSet presAssocID="{7F869B2D-62DF-4A3F-A237-B6F91FC70D10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499B4C2D-2E26-4A4F-A90F-C3504F93C027}" type="pres">
      <dgm:prSet presAssocID="{7F869B2D-62DF-4A3F-A237-B6F91FC70D10}" presName="negativeSpace" presStyleCnt="0"/>
      <dgm:spPr/>
    </dgm:pt>
    <dgm:pt modelId="{26BB6423-FFBC-B344-A905-D44F927E9FE7}" type="pres">
      <dgm:prSet presAssocID="{7F869B2D-62DF-4A3F-A237-B6F91FC70D10}" presName="childText" presStyleLbl="conFgAcc1" presStyleIdx="0" presStyleCnt="1">
        <dgm:presLayoutVars>
          <dgm:bulletEnabled val="1"/>
        </dgm:presLayoutVars>
      </dgm:prSet>
      <dgm:spPr/>
    </dgm:pt>
  </dgm:ptLst>
  <dgm:cxnLst>
    <dgm:cxn modelId="{E99DFC01-F8DC-6A49-802A-0C495224B584}" type="presOf" srcId="{31F4556C-5A59-4096-BCDB-24CEA596179E}" destId="{CE701C76-7053-B742-A1F1-EF5CFE099C13}" srcOrd="0" destOrd="0" presId="urn:microsoft.com/office/officeart/2005/8/layout/list1"/>
    <dgm:cxn modelId="{DFE5B521-A9F3-BF42-B37B-C46F2F7E812F}" type="presOf" srcId="{0F1DFA4D-AE13-4E04-B7E1-45E4CDB23FFA}" destId="{26BB6423-FFBC-B344-A905-D44F927E9FE7}" srcOrd="0" destOrd="1" presId="urn:microsoft.com/office/officeart/2005/8/layout/list1"/>
    <dgm:cxn modelId="{9416333C-CE20-4638-9A84-B0D1A8679E7D}" srcId="{7F869B2D-62DF-4A3F-A237-B6F91FC70D10}" destId="{0F1DFA4D-AE13-4E04-B7E1-45E4CDB23FFA}" srcOrd="1" destOrd="0" parTransId="{30DA0560-A108-40D5-9CCB-C88203913DEB}" sibTransId="{ABC33CFB-3505-42F4-B39E-1F70D090CF44}"/>
    <dgm:cxn modelId="{2B4DE348-FDB7-4746-9756-A678285E20EB}" type="presOf" srcId="{7F869B2D-62DF-4A3F-A237-B6F91FC70D10}" destId="{A2F9D6E4-F7CA-FE48-AEA3-B43931D64AE6}" srcOrd="1" destOrd="0" presId="urn:microsoft.com/office/officeart/2005/8/layout/list1"/>
    <dgm:cxn modelId="{6EE9BB57-0AF1-2C4A-A956-A84840CB9BA3}" type="presOf" srcId="{3B8673CA-1141-4EF9-BBA9-191A9807CB6F}" destId="{26BB6423-FFBC-B344-A905-D44F927E9FE7}" srcOrd="0" destOrd="3" presId="urn:microsoft.com/office/officeart/2005/8/layout/list1"/>
    <dgm:cxn modelId="{DA2C5866-6766-4B58-8EEF-B5F74173107F}" srcId="{7F869B2D-62DF-4A3F-A237-B6F91FC70D10}" destId="{3B8673CA-1141-4EF9-BBA9-191A9807CB6F}" srcOrd="3" destOrd="0" parTransId="{A24BFDC2-BDEB-4954-A5FF-84233C5AC8AE}" sibTransId="{C8E8348A-4CE2-406B-BD88-EECD91D7F31A}"/>
    <dgm:cxn modelId="{120A9B6D-ED30-F94C-BB46-2C36D32ED8C8}" type="presOf" srcId="{7F869B2D-62DF-4A3F-A237-B6F91FC70D10}" destId="{52AEFBAE-A546-604E-BF28-A4C057295F41}" srcOrd="0" destOrd="0" presId="urn:microsoft.com/office/officeart/2005/8/layout/list1"/>
    <dgm:cxn modelId="{D818929A-8A7B-4BF7-B906-0699686E6734}" srcId="{7F869B2D-62DF-4A3F-A237-B6F91FC70D10}" destId="{67B60C86-6463-4730-BDFA-426D1330FF09}" srcOrd="2" destOrd="0" parTransId="{5C6906BC-A2F3-4DBE-9C55-9E3A78030C6A}" sibTransId="{0E360072-13DD-4D37-8407-CBFACA7CACFD}"/>
    <dgm:cxn modelId="{F7B678B4-19B9-4A22-8B95-D82DD6FA953B}" srcId="{31F4556C-5A59-4096-BCDB-24CEA596179E}" destId="{7F869B2D-62DF-4A3F-A237-B6F91FC70D10}" srcOrd="0" destOrd="0" parTransId="{E9D05D32-6857-488E-B804-91896E834F51}" sibTransId="{1D7A417F-44AE-402A-9D69-F3C45399D40B}"/>
    <dgm:cxn modelId="{49B0BEC7-9994-0348-8E0E-02A268475C51}" type="presOf" srcId="{F7B643CB-331A-4DB1-AE37-64ECB4DDB227}" destId="{26BB6423-FFBC-B344-A905-D44F927E9FE7}" srcOrd="0" destOrd="0" presId="urn:microsoft.com/office/officeart/2005/8/layout/list1"/>
    <dgm:cxn modelId="{CFA45AD6-2C3B-489B-A907-9CA14B7441E5}" srcId="{7F869B2D-62DF-4A3F-A237-B6F91FC70D10}" destId="{F7B643CB-331A-4DB1-AE37-64ECB4DDB227}" srcOrd="0" destOrd="0" parTransId="{7DE10516-57F6-4D85-A5B6-CBE186CC56F4}" sibTransId="{80374463-FF4B-4F20-AC77-46C55A7BE81D}"/>
    <dgm:cxn modelId="{9334A1E4-A134-C649-8B87-E9674DEDB6E3}" type="presOf" srcId="{67B60C86-6463-4730-BDFA-426D1330FF09}" destId="{26BB6423-FFBC-B344-A905-D44F927E9FE7}" srcOrd="0" destOrd="2" presId="urn:microsoft.com/office/officeart/2005/8/layout/list1"/>
    <dgm:cxn modelId="{AE0A455C-AF8A-0248-B2D0-947439A40E37}" type="presParOf" srcId="{CE701C76-7053-B742-A1F1-EF5CFE099C13}" destId="{8DD4E25E-01BF-D143-B3BE-94A268E00420}" srcOrd="0" destOrd="0" presId="urn:microsoft.com/office/officeart/2005/8/layout/list1"/>
    <dgm:cxn modelId="{F610EA19-F697-8343-8ADF-908D3FAA3458}" type="presParOf" srcId="{8DD4E25E-01BF-D143-B3BE-94A268E00420}" destId="{52AEFBAE-A546-604E-BF28-A4C057295F41}" srcOrd="0" destOrd="0" presId="urn:microsoft.com/office/officeart/2005/8/layout/list1"/>
    <dgm:cxn modelId="{DFF12EBC-5FE2-7A41-9891-B5DB3585124C}" type="presParOf" srcId="{8DD4E25E-01BF-D143-B3BE-94A268E00420}" destId="{A2F9D6E4-F7CA-FE48-AEA3-B43931D64AE6}" srcOrd="1" destOrd="0" presId="urn:microsoft.com/office/officeart/2005/8/layout/list1"/>
    <dgm:cxn modelId="{3698B9CB-B994-5A47-82AD-D8A962E1FCD1}" type="presParOf" srcId="{CE701C76-7053-B742-A1F1-EF5CFE099C13}" destId="{499B4C2D-2E26-4A4F-A90F-C3504F93C027}" srcOrd="1" destOrd="0" presId="urn:microsoft.com/office/officeart/2005/8/layout/list1"/>
    <dgm:cxn modelId="{6C8BC75D-B608-2A47-88CC-F251DFA74F30}" type="presParOf" srcId="{CE701C76-7053-B742-A1F1-EF5CFE099C13}" destId="{26BB6423-FFBC-B344-A905-D44F927E9FE7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7189935-565C-4C75-9B94-E901B5503525}" type="doc">
      <dgm:prSet loTypeId="urn:microsoft.com/office/officeart/2016/7/layout/VerticalDownArrowProcess" loCatId="process" qsTypeId="urn:microsoft.com/office/officeart/2005/8/quickstyle/simple1" qsCatId="simple" csTypeId="urn:microsoft.com/office/officeart/2005/8/colors/accent2_2" csCatId="accent2"/>
      <dgm:spPr/>
      <dgm:t>
        <a:bodyPr/>
        <a:lstStyle/>
        <a:p>
          <a:endParaRPr lang="en-US"/>
        </a:p>
      </dgm:t>
    </dgm:pt>
    <dgm:pt modelId="{755F3250-203E-4D4E-89E1-5464A6A9ECBC}">
      <dgm:prSet/>
      <dgm:spPr/>
      <dgm:t>
        <a:bodyPr/>
        <a:lstStyle/>
        <a:p>
          <a:r>
            <a:rPr lang="en-US"/>
            <a:t>Explore</a:t>
          </a:r>
        </a:p>
      </dgm:t>
    </dgm:pt>
    <dgm:pt modelId="{C7DEF1D7-2BD4-423B-A39D-32FE635E8BB6}" type="parTrans" cxnId="{76BE0FEB-7D3B-442D-B169-AAA04ED721C5}">
      <dgm:prSet/>
      <dgm:spPr/>
      <dgm:t>
        <a:bodyPr/>
        <a:lstStyle/>
        <a:p>
          <a:endParaRPr lang="en-US"/>
        </a:p>
      </dgm:t>
    </dgm:pt>
    <dgm:pt modelId="{27EADBFF-789A-4C9A-B8E5-82F789453812}" type="sibTrans" cxnId="{76BE0FEB-7D3B-442D-B169-AAA04ED721C5}">
      <dgm:prSet/>
      <dgm:spPr/>
      <dgm:t>
        <a:bodyPr/>
        <a:lstStyle/>
        <a:p>
          <a:endParaRPr lang="en-US"/>
        </a:p>
      </dgm:t>
    </dgm:pt>
    <dgm:pt modelId="{14924BD7-50AD-4810-B6E3-36BC44392D9A}">
      <dgm:prSet/>
      <dgm:spPr/>
      <dgm:t>
        <a:bodyPr/>
        <a:lstStyle/>
        <a:p>
          <a:r>
            <a:rPr lang="en-US" dirty="0"/>
            <a:t>Explore other models that may be able to take into account the sparsity of  the GO terms.</a:t>
          </a:r>
        </a:p>
      </dgm:t>
    </dgm:pt>
    <dgm:pt modelId="{E6EB9A73-3D12-4FBC-B428-475F59A9CB9E}" type="parTrans" cxnId="{74E06BF1-2296-4ED8-AD63-8238D336B77B}">
      <dgm:prSet/>
      <dgm:spPr/>
      <dgm:t>
        <a:bodyPr/>
        <a:lstStyle/>
        <a:p>
          <a:endParaRPr lang="en-US"/>
        </a:p>
      </dgm:t>
    </dgm:pt>
    <dgm:pt modelId="{8AC30A5F-3CCA-435B-B42A-C4D2BF67788D}" type="sibTrans" cxnId="{74E06BF1-2296-4ED8-AD63-8238D336B77B}">
      <dgm:prSet/>
      <dgm:spPr/>
      <dgm:t>
        <a:bodyPr/>
        <a:lstStyle/>
        <a:p>
          <a:endParaRPr lang="en-US"/>
        </a:p>
      </dgm:t>
    </dgm:pt>
    <dgm:pt modelId="{62FA671C-18D5-45A5-B378-9F6911E7B0CA}">
      <dgm:prSet/>
      <dgm:spPr/>
      <dgm:t>
        <a:bodyPr/>
        <a:lstStyle/>
        <a:p>
          <a:r>
            <a:rPr lang="en-US"/>
            <a:t>Rename</a:t>
          </a:r>
        </a:p>
      </dgm:t>
    </dgm:pt>
    <dgm:pt modelId="{409565A3-2BDD-435A-95A3-C2C49948276B}" type="parTrans" cxnId="{7B3E7FB9-821F-4CA9-A78E-3DAE2E12306D}">
      <dgm:prSet/>
      <dgm:spPr/>
      <dgm:t>
        <a:bodyPr/>
        <a:lstStyle/>
        <a:p>
          <a:endParaRPr lang="en-US"/>
        </a:p>
      </dgm:t>
    </dgm:pt>
    <dgm:pt modelId="{8A6B8ECB-7831-4A6D-8AA7-178B15643AEB}" type="sibTrans" cxnId="{7B3E7FB9-821F-4CA9-A78E-3DAE2E12306D}">
      <dgm:prSet/>
      <dgm:spPr/>
      <dgm:t>
        <a:bodyPr/>
        <a:lstStyle/>
        <a:p>
          <a:endParaRPr lang="en-US"/>
        </a:p>
      </dgm:t>
    </dgm:pt>
    <dgm:pt modelId="{8CC92B95-FE70-4EC7-8C00-7B614A30E3D9}">
      <dgm:prSet/>
      <dgm:spPr/>
      <dgm:t>
        <a:bodyPr/>
        <a:lstStyle/>
        <a:p>
          <a:r>
            <a:rPr lang="en-US"/>
            <a:t>Rename the Genes that multiple aptamers bind to clearly show the variations(Redundant ones)</a:t>
          </a:r>
        </a:p>
      </dgm:t>
    </dgm:pt>
    <dgm:pt modelId="{57DA993C-5BCF-4F75-B265-CD3810E42B1C}" type="parTrans" cxnId="{0F21CFDA-B392-4FE5-93F2-D87066913EA0}">
      <dgm:prSet/>
      <dgm:spPr/>
      <dgm:t>
        <a:bodyPr/>
        <a:lstStyle/>
        <a:p>
          <a:endParaRPr lang="en-US"/>
        </a:p>
      </dgm:t>
    </dgm:pt>
    <dgm:pt modelId="{5E3B41B7-EDF2-4C65-82B0-2DA10549119B}" type="sibTrans" cxnId="{0F21CFDA-B392-4FE5-93F2-D87066913EA0}">
      <dgm:prSet/>
      <dgm:spPr/>
      <dgm:t>
        <a:bodyPr/>
        <a:lstStyle/>
        <a:p>
          <a:endParaRPr lang="en-US"/>
        </a:p>
      </dgm:t>
    </dgm:pt>
    <dgm:pt modelId="{5B7540F5-43B1-4218-BFBF-1316C2DD6E0C}">
      <dgm:prSet/>
      <dgm:spPr/>
      <dgm:t>
        <a:bodyPr/>
        <a:lstStyle/>
        <a:p>
          <a:r>
            <a:rPr lang="en-US"/>
            <a:t>Expand</a:t>
          </a:r>
        </a:p>
      </dgm:t>
    </dgm:pt>
    <dgm:pt modelId="{382B36E9-F306-43E0-94DC-A9A2E60FF67F}" type="parTrans" cxnId="{D8BFC9A9-A0B9-4491-88F7-1D58255B3620}">
      <dgm:prSet/>
      <dgm:spPr/>
      <dgm:t>
        <a:bodyPr/>
        <a:lstStyle/>
        <a:p>
          <a:endParaRPr lang="en-US"/>
        </a:p>
      </dgm:t>
    </dgm:pt>
    <dgm:pt modelId="{CE8DB4E1-194D-404C-A580-006311D4CB98}" type="sibTrans" cxnId="{D8BFC9A9-A0B9-4491-88F7-1D58255B3620}">
      <dgm:prSet/>
      <dgm:spPr/>
      <dgm:t>
        <a:bodyPr/>
        <a:lstStyle/>
        <a:p>
          <a:endParaRPr lang="en-US"/>
        </a:p>
      </dgm:t>
    </dgm:pt>
    <dgm:pt modelId="{8A5AAC11-D01D-4840-99AB-ACBC56F3734A}">
      <dgm:prSet/>
      <dgm:spPr/>
      <dgm:t>
        <a:bodyPr/>
        <a:lstStyle/>
        <a:p>
          <a:r>
            <a:rPr lang="en-US"/>
            <a:t>Expand the work to add further downstream analysis such as pathway analysis to provide more meaningful insights into such analysis.</a:t>
          </a:r>
        </a:p>
      </dgm:t>
    </dgm:pt>
    <dgm:pt modelId="{66994E36-F93E-45D7-A2DE-17169634BA91}" type="parTrans" cxnId="{55A6BF61-258A-440E-B8AE-BB37B80CD9B2}">
      <dgm:prSet/>
      <dgm:spPr/>
      <dgm:t>
        <a:bodyPr/>
        <a:lstStyle/>
        <a:p>
          <a:endParaRPr lang="en-US"/>
        </a:p>
      </dgm:t>
    </dgm:pt>
    <dgm:pt modelId="{5E490AA7-A200-4978-B3D5-19593B864A4F}" type="sibTrans" cxnId="{55A6BF61-258A-440E-B8AE-BB37B80CD9B2}">
      <dgm:prSet/>
      <dgm:spPr/>
      <dgm:t>
        <a:bodyPr/>
        <a:lstStyle/>
        <a:p>
          <a:endParaRPr lang="en-US"/>
        </a:p>
      </dgm:t>
    </dgm:pt>
    <dgm:pt modelId="{B74EE17C-5F6B-4C8A-9E0D-280546D5138E}">
      <dgm:prSet/>
      <dgm:spPr/>
      <dgm:t>
        <a:bodyPr/>
        <a:lstStyle/>
        <a:p>
          <a:r>
            <a:rPr lang="en-US"/>
            <a:t>Provide</a:t>
          </a:r>
        </a:p>
      </dgm:t>
    </dgm:pt>
    <dgm:pt modelId="{A7127C7A-034B-4137-921D-0EB2C7F723E3}" type="parTrans" cxnId="{3A2168F4-FFE3-42DF-980E-DF96827DB6CF}">
      <dgm:prSet/>
      <dgm:spPr/>
      <dgm:t>
        <a:bodyPr/>
        <a:lstStyle/>
        <a:p>
          <a:endParaRPr lang="en-US"/>
        </a:p>
      </dgm:t>
    </dgm:pt>
    <dgm:pt modelId="{82B3AEE1-A1A8-4071-8798-11E48FEE2356}" type="sibTrans" cxnId="{3A2168F4-FFE3-42DF-980E-DF96827DB6CF}">
      <dgm:prSet/>
      <dgm:spPr/>
      <dgm:t>
        <a:bodyPr/>
        <a:lstStyle/>
        <a:p>
          <a:endParaRPr lang="en-US"/>
        </a:p>
      </dgm:t>
    </dgm:pt>
    <dgm:pt modelId="{C454D3C8-F47B-4C01-B2EB-9007EA9C4725}">
      <dgm:prSet/>
      <dgm:spPr/>
      <dgm:t>
        <a:bodyPr/>
        <a:lstStyle/>
        <a:p>
          <a:r>
            <a:rPr lang="en-US"/>
            <a:t>Provide YouTube tutorials of some sample end-to-end analysis to help clarify concerns of some who are considering working with data from SomaLogic’s platform,</a:t>
          </a:r>
        </a:p>
      </dgm:t>
    </dgm:pt>
    <dgm:pt modelId="{76D7D791-E0FC-40BD-A9DA-89D82A907CE9}" type="parTrans" cxnId="{1424CD57-7F06-4913-A755-F864E1C9655D}">
      <dgm:prSet/>
      <dgm:spPr/>
      <dgm:t>
        <a:bodyPr/>
        <a:lstStyle/>
        <a:p>
          <a:endParaRPr lang="en-US"/>
        </a:p>
      </dgm:t>
    </dgm:pt>
    <dgm:pt modelId="{C5D29E5D-9B7D-41B4-86D3-DC92647A5984}" type="sibTrans" cxnId="{1424CD57-7F06-4913-A755-F864E1C9655D}">
      <dgm:prSet/>
      <dgm:spPr/>
      <dgm:t>
        <a:bodyPr/>
        <a:lstStyle/>
        <a:p>
          <a:endParaRPr lang="en-US"/>
        </a:p>
      </dgm:t>
    </dgm:pt>
    <dgm:pt modelId="{1CE84A27-BFEF-8042-8AEA-65A9A98962EC}" type="pres">
      <dgm:prSet presAssocID="{E7189935-565C-4C75-9B94-E901B5503525}" presName="Name0" presStyleCnt="0">
        <dgm:presLayoutVars>
          <dgm:dir/>
          <dgm:animLvl val="lvl"/>
          <dgm:resizeHandles val="exact"/>
        </dgm:presLayoutVars>
      </dgm:prSet>
      <dgm:spPr/>
    </dgm:pt>
    <dgm:pt modelId="{3285D08E-165C-264C-A34B-12C411140EC5}" type="pres">
      <dgm:prSet presAssocID="{B74EE17C-5F6B-4C8A-9E0D-280546D5138E}" presName="boxAndChildren" presStyleCnt="0"/>
      <dgm:spPr/>
    </dgm:pt>
    <dgm:pt modelId="{0253AFA7-9A2B-E24A-87F6-0E37A8303143}" type="pres">
      <dgm:prSet presAssocID="{B74EE17C-5F6B-4C8A-9E0D-280546D5138E}" presName="parentTextBox" presStyleLbl="alignNode1" presStyleIdx="0" presStyleCnt="4"/>
      <dgm:spPr/>
    </dgm:pt>
    <dgm:pt modelId="{95C29C2C-6BA7-6D46-8832-3C93A62DFCF1}" type="pres">
      <dgm:prSet presAssocID="{B74EE17C-5F6B-4C8A-9E0D-280546D5138E}" presName="descendantBox" presStyleLbl="bgAccFollowNode1" presStyleIdx="0" presStyleCnt="4"/>
      <dgm:spPr/>
    </dgm:pt>
    <dgm:pt modelId="{470684EE-0779-8440-A618-FCB7BCFCB004}" type="pres">
      <dgm:prSet presAssocID="{CE8DB4E1-194D-404C-A580-006311D4CB98}" presName="sp" presStyleCnt="0"/>
      <dgm:spPr/>
    </dgm:pt>
    <dgm:pt modelId="{AD73A76F-1EC5-5D43-8EA1-4156B89AD0E5}" type="pres">
      <dgm:prSet presAssocID="{5B7540F5-43B1-4218-BFBF-1316C2DD6E0C}" presName="arrowAndChildren" presStyleCnt="0"/>
      <dgm:spPr/>
    </dgm:pt>
    <dgm:pt modelId="{86FB0ED8-01EE-EB4F-BCEB-71EC6F7A9A67}" type="pres">
      <dgm:prSet presAssocID="{5B7540F5-43B1-4218-BFBF-1316C2DD6E0C}" presName="parentTextArrow" presStyleLbl="node1" presStyleIdx="0" presStyleCnt="0"/>
      <dgm:spPr/>
    </dgm:pt>
    <dgm:pt modelId="{0C405A8C-6186-3C43-A9E4-9E1ADF54B147}" type="pres">
      <dgm:prSet presAssocID="{5B7540F5-43B1-4218-BFBF-1316C2DD6E0C}" presName="arrow" presStyleLbl="alignNode1" presStyleIdx="1" presStyleCnt="4"/>
      <dgm:spPr/>
    </dgm:pt>
    <dgm:pt modelId="{44B8E56B-84F4-624E-B8DA-838372A5ADFD}" type="pres">
      <dgm:prSet presAssocID="{5B7540F5-43B1-4218-BFBF-1316C2DD6E0C}" presName="descendantArrow" presStyleLbl="bgAccFollowNode1" presStyleIdx="1" presStyleCnt="4"/>
      <dgm:spPr/>
    </dgm:pt>
    <dgm:pt modelId="{5E5F3C46-BB81-2247-80F9-59C7F2A1A159}" type="pres">
      <dgm:prSet presAssocID="{8A6B8ECB-7831-4A6D-8AA7-178B15643AEB}" presName="sp" presStyleCnt="0"/>
      <dgm:spPr/>
    </dgm:pt>
    <dgm:pt modelId="{E02206DB-27E4-934B-B4A4-B204B7F0151E}" type="pres">
      <dgm:prSet presAssocID="{62FA671C-18D5-45A5-B378-9F6911E7B0CA}" presName="arrowAndChildren" presStyleCnt="0"/>
      <dgm:spPr/>
    </dgm:pt>
    <dgm:pt modelId="{2D24654E-44AE-B04E-ACFD-1EE2A2A237E9}" type="pres">
      <dgm:prSet presAssocID="{62FA671C-18D5-45A5-B378-9F6911E7B0CA}" presName="parentTextArrow" presStyleLbl="node1" presStyleIdx="0" presStyleCnt="0"/>
      <dgm:spPr/>
    </dgm:pt>
    <dgm:pt modelId="{83FFF540-37A0-1C43-BAA9-E8897A2E7785}" type="pres">
      <dgm:prSet presAssocID="{62FA671C-18D5-45A5-B378-9F6911E7B0CA}" presName="arrow" presStyleLbl="alignNode1" presStyleIdx="2" presStyleCnt="4"/>
      <dgm:spPr/>
    </dgm:pt>
    <dgm:pt modelId="{8F0AB69A-7803-4342-8E3B-002D583E8BC4}" type="pres">
      <dgm:prSet presAssocID="{62FA671C-18D5-45A5-B378-9F6911E7B0CA}" presName="descendantArrow" presStyleLbl="bgAccFollowNode1" presStyleIdx="2" presStyleCnt="4"/>
      <dgm:spPr/>
    </dgm:pt>
    <dgm:pt modelId="{DFC12FBF-3365-F645-893C-4A7322B3DA90}" type="pres">
      <dgm:prSet presAssocID="{27EADBFF-789A-4C9A-B8E5-82F789453812}" presName="sp" presStyleCnt="0"/>
      <dgm:spPr/>
    </dgm:pt>
    <dgm:pt modelId="{D9A2A278-D7FA-8F4A-A32C-0811A65C2906}" type="pres">
      <dgm:prSet presAssocID="{755F3250-203E-4D4E-89E1-5464A6A9ECBC}" presName="arrowAndChildren" presStyleCnt="0"/>
      <dgm:spPr/>
    </dgm:pt>
    <dgm:pt modelId="{DC51C222-9423-B246-8A32-B07C04847660}" type="pres">
      <dgm:prSet presAssocID="{755F3250-203E-4D4E-89E1-5464A6A9ECBC}" presName="parentTextArrow" presStyleLbl="node1" presStyleIdx="0" presStyleCnt="0"/>
      <dgm:spPr/>
    </dgm:pt>
    <dgm:pt modelId="{C3296D8A-E77A-5841-A0D5-B41870E24E36}" type="pres">
      <dgm:prSet presAssocID="{755F3250-203E-4D4E-89E1-5464A6A9ECBC}" presName="arrow" presStyleLbl="alignNode1" presStyleIdx="3" presStyleCnt="4"/>
      <dgm:spPr/>
    </dgm:pt>
    <dgm:pt modelId="{1E923E1B-9E06-524B-AE63-3AF2C70E6151}" type="pres">
      <dgm:prSet presAssocID="{755F3250-203E-4D4E-89E1-5464A6A9ECBC}" presName="descendantArrow" presStyleLbl="bgAccFollowNode1" presStyleIdx="3" presStyleCnt="4"/>
      <dgm:spPr/>
    </dgm:pt>
  </dgm:ptLst>
  <dgm:cxnLst>
    <dgm:cxn modelId="{4C6FA207-E492-4448-A2EF-AB7174917817}" type="presOf" srcId="{E7189935-565C-4C75-9B94-E901B5503525}" destId="{1CE84A27-BFEF-8042-8AEA-65A9A98962EC}" srcOrd="0" destOrd="0" presId="urn:microsoft.com/office/officeart/2016/7/layout/VerticalDownArrowProcess"/>
    <dgm:cxn modelId="{688AF336-81F2-9E45-AECC-4C4D6E4F09B2}" type="presOf" srcId="{5B7540F5-43B1-4218-BFBF-1316C2DD6E0C}" destId="{86FB0ED8-01EE-EB4F-BCEB-71EC6F7A9A67}" srcOrd="0" destOrd="0" presId="urn:microsoft.com/office/officeart/2016/7/layout/VerticalDownArrowProcess"/>
    <dgm:cxn modelId="{64B8C13C-AB50-B344-8855-8D3D55E5CC97}" type="presOf" srcId="{5B7540F5-43B1-4218-BFBF-1316C2DD6E0C}" destId="{0C405A8C-6186-3C43-A9E4-9E1ADF54B147}" srcOrd="1" destOrd="0" presId="urn:microsoft.com/office/officeart/2016/7/layout/VerticalDownArrowProcess"/>
    <dgm:cxn modelId="{345A3C3F-0F24-474A-86C6-0A8EB14004DE}" type="presOf" srcId="{62FA671C-18D5-45A5-B378-9F6911E7B0CA}" destId="{83FFF540-37A0-1C43-BAA9-E8897A2E7785}" srcOrd="1" destOrd="0" presId="urn:microsoft.com/office/officeart/2016/7/layout/VerticalDownArrowProcess"/>
    <dgm:cxn modelId="{C4E61457-BF49-ED42-8EA5-1B32FE932008}" type="presOf" srcId="{B74EE17C-5F6B-4C8A-9E0D-280546D5138E}" destId="{0253AFA7-9A2B-E24A-87F6-0E37A8303143}" srcOrd="0" destOrd="0" presId="urn:microsoft.com/office/officeart/2016/7/layout/VerticalDownArrowProcess"/>
    <dgm:cxn modelId="{1424CD57-7F06-4913-A755-F864E1C9655D}" srcId="{B74EE17C-5F6B-4C8A-9E0D-280546D5138E}" destId="{C454D3C8-F47B-4C01-B2EB-9007EA9C4725}" srcOrd="0" destOrd="0" parTransId="{76D7D791-E0FC-40BD-A9DA-89D82A907CE9}" sibTransId="{C5D29E5D-9B7D-41B4-86D3-DC92647A5984}"/>
    <dgm:cxn modelId="{55A6BF61-258A-440E-B8AE-BB37B80CD9B2}" srcId="{5B7540F5-43B1-4218-BFBF-1316C2DD6E0C}" destId="{8A5AAC11-D01D-4840-99AB-ACBC56F3734A}" srcOrd="0" destOrd="0" parTransId="{66994E36-F93E-45D7-A2DE-17169634BA91}" sibTransId="{5E490AA7-A200-4978-B3D5-19593B864A4F}"/>
    <dgm:cxn modelId="{4961746E-F83E-D94C-AE12-CCB38A3E1E86}" type="presOf" srcId="{14924BD7-50AD-4810-B6E3-36BC44392D9A}" destId="{1E923E1B-9E06-524B-AE63-3AF2C70E6151}" srcOrd="0" destOrd="0" presId="urn:microsoft.com/office/officeart/2016/7/layout/VerticalDownArrowProcess"/>
    <dgm:cxn modelId="{1BC1F772-DCF2-854B-A1F7-67246972DEE0}" type="presOf" srcId="{8A5AAC11-D01D-4840-99AB-ACBC56F3734A}" destId="{44B8E56B-84F4-624E-B8DA-838372A5ADFD}" srcOrd="0" destOrd="0" presId="urn:microsoft.com/office/officeart/2016/7/layout/VerticalDownArrowProcess"/>
    <dgm:cxn modelId="{A6A27898-B254-0E4D-9690-2214DF22E4B3}" type="presOf" srcId="{62FA671C-18D5-45A5-B378-9F6911E7B0CA}" destId="{2D24654E-44AE-B04E-ACFD-1EE2A2A237E9}" srcOrd="0" destOrd="0" presId="urn:microsoft.com/office/officeart/2016/7/layout/VerticalDownArrowProcess"/>
    <dgm:cxn modelId="{D8BFC9A9-A0B9-4491-88F7-1D58255B3620}" srcId="{E7189935-565C-4C75-9B94-E901B5503525}" destId="{5B7540F5-43B1-4218-BFBF-1316C2DD6E0C}" srcOrd="2" destOrd="0" parTransId="{382B36E9-F306-43E0-94DC-A9A2E60FF67F}" sibTransId="{CE8DB4E1-194D-404C-A580-006311D4CB98}"/>
    <dgm:cxn modelId="{7B3E7FB9-821F-4CA9-A78E-3DAE2E12306D}" srcId="{E7189935-565C-4C75-9B94-E901B5503525}" destId="{62FA671C-18D5-45A5-B378-9F6911E7B0CA}" srcOrd="1" destOrd="0" parTransId="{409565A3-2BDD-435A-95A3-C2C49948276B}" sibTransId="{8A6B8ECB-7831-4A6D-8AA7-178B15643AEB}"/>
    <dgm:cxn modelId="{2B36A5C3-85F2-8A45-A6EE-16558E13369D}" type="presOf" srcId="{8CC92B95-FE70-4EC7-8C00-7B614A30E3D9}" destId="{8F0AB69A-7803-4342-8E3B-002D583E8BC4}" srcOrd="0" destOrd="0" presId="urn:microsoft.com/office/officeart/2016/7/layout/VerticalDownArrowProcess"/>
    <dgm:cxn modelId="{F12660CA-9CD0-4C4C-ADAE-8486B08CB861}" type="presOf" srcId="{755F3250-203E-4D4E-89E1-5464A6A9ECBC}" destId="{C3296D8A-E77A-5841-A0D5-B41870E24E36}" srcOrd="1" destOrd="0" presId="urn:microsoft.com/office/officeart/2016/7/layout/VerticalDownArrowProcess"/>
    <dgm:cxn modelId="{36710ECC-88D8-3B4D-A05B-6DD61622303A}" type="presOf" srcId="{C454D3C8-F47B-4C01-B2EB-9007EA9C4725}" destId="{95C29C2C-6BA7-6D46-8832-3C93A62DFCF1}" srcOrd="0" destOrd="0" presId="urn:microsoft.com/office/officeart/2016/7/layout/VerticalDownArrowProcess"/>
    <dgm:cxn modelId="{0F21CFDA-B392-4FE5-93F2-D87066913EA0}" srcId="{62FA671C-18D5-45A5-B378-9F6911E7B0CA}" destId="{8CC92B95-FE70-4EC7-8C00-7B614A30E3D9}" srcOrd="0" destOrd="0" parTransId="{57DA993C-5BCF-4F75-B265-CD3810E42B1C}" sibTransId="{5E3B41B7-EDF2-4C65-82B0-2DA10549119B}"/>
    <dgm:cxn modelId="{76BE0FEB-7D3B-442D-B169-AAA04ED721C5}" srcId="{E7189935-565C-4C75-9B94-E901B5503525}" destId="{755F3250-203E-4D4E-89E1-5464A6A9ECBC}" srcOrd="0" destOrd="0" parTransId="{C7DEF1D7-2BD4-423B-A39D-32FE635E8BB6}" sibTransId="{27EADBFF-789A-4C9A-B8E5-82F789453812}"/>
    <dgm:cxn modelId="{959F34F1-EAAC-564F-9970-ED332E72D078}" type="presOf" srcId="{755F3250-203E-4D4E-89E1-5464A6A9ECBC}" destId="{DC51C222-9423-B246-8A32-B07C04847660}" srcOrd="0" destOrd="0" presId="urn:microsoft.com/office/officeart/2016/7/layout/VerticalDownArrowProcess"/>
    <dgm:cxn modelId="{74E06BF1-2296-4ED8-AD63-8238D336B77B}" srcId="{755F3250-203E-4D4E-89E1-5464A6A9ECBC}" destId="{14924BD7-50AD-4810-B6E3-36BC44392D9A}" srcOrd="0" destOrd="0" parTransId="{E6EB9A73-3D12-4FBC-B428-475F59A9CB9E}" sibTransId="{8AC30A5F-3CCA-435B-B42A-C4D2BF67788D}"/>
    <dgm:cxn modelId="{3A2168F4-FFE3-42DF-980E-DF96827DB6CF}" srcId="{E7189935-565C-4C75-9B94-E901B5503525}" destId="{B74EE17C-5F6B-4C8A-9E0D-280546D5138E}" srcOrd="3" destOrd="0" parTransId="{A7127C7A-034B-4137-921D-0EB2C7F723E3}" sibTransId="{82B3AEE1-A1A8-4071-8798-11E48FEE2356}"/>
    <dgm:cxn modelId="{D2CFB786-1E83-3447-9C49-A02686DA5BF0}" type="presParOf" srcId="{1CE84A27-BFEF-8042-8AEA-65A9A98962EC}" destId="{3285D08E-165C-264C-A34B-12C411140EC5}" srcOrd="0" destOrd="0" presId="urn:microsoft.com/office/officeart/2016/7/layout/VerticalDownArrowProcess"/>
    <dgm:cxn modelId="{A0B28E19-316B-2743-A4F9-D046F56F6534}" type="presParOf" srcId="{3285D08E-165C-264C-A34B-12C411140EC5}" destId="{0253AFA7-9A2B-E24A-87F6-0E37A8303143}" srcOrd="0" destOrd="0" presId="urn:microsoft.com/office/officeart/2016/7/layout/VerticalDownArrowProcess"/>
    <dgm:cxn modelId="{FD90AED1-E516-E54F-871D-881EE7929F9D}" type="presParOf" srcId="{3285D08E-165C-264C-A34B-12C411140EC5}" destId="{95C29C2C-6BA7-6D46-8832-3C93A62DFCF1}" srcOrd="1" destOrd="0" presId="urn:microsoft.com/office/officeart/2016/7/layout/VerticalDownArrowProcess"/>
    <dgm:cxn modelId="{6FDEF0A4-A743-C44D-A104-978D35ED05BE}" type="presParOf" srcId="{1CE84A27-BFEF-8042-8AEA-65A9A98962EC}" destId="{470684EE-0779-8440-A618-FCB7BCFCB004}" srcOrd="1" destOrd="0" presId="urn:microsoft.com/office/officeart/2016/7/layout/VerticalDownArrowProcess"/>
    <dgm:cxn modelId="{2E5C72D1-9D63-6A4F-A9F7-B5272754B13E}" type="presParOf" srcId="{1CE84A27-BFEF-8042-8AEA-65A9A98962EC}" destId="{AD73A76F-1EC5-5D43-8EA1-4156B89AD0E5}" srcOrd="2" destOrd="0" presId="urn:microsoft.com/office/officeart/2016/7/layout/VerticalDownArrowProcess"/>
    <dgm:cxn modelId="{D57EC32A-CD96-684F-A58F-05A208E26F56}" type="presParOf" srcId="{AD73A76F-1EC5-5D43-8EA1-4156B89AD0E5}" destId="{86FB0ED8-01EE-EB4F-BCEB-71EC6F7A9A67}" srcOrd="0" destOrd="0" presId="urn:microsoft.com/office/officeart/2016/7/layout/VerticalDownArrowProcess"/>
    <dgm:cxn modelId="{F116C88D-78EC-4944-A6A7-997690297E3B}" type="presParOf" srcId="{AD73A76F-1EC5-5D43-8EA1-4156B89AD0E5}" destId="{0C405A8C-6186-3C43-A9E4-9E1ADF54B147}" srcOrd="1" destOrd="0" presId="urn:microsoft.com/office/officeart/2016/7/layout/VerticalDownArrowProcess"/>
    <dgm:cxn modelId="{2D2C8BEB-A8D5-E146-9750-F570396B42E3}" type="presParOf" srcId="{AD73A76F-1EC5-5D43-8EA1-4156B89AD0E5}" destId="{44B8E56B-84F4-624E-B8DA-838372A5ADFD}" srcOrd="2" destOrd="0" presId="urn:microsoft.com/office/officeart/2016/7/layout/VerticalDownArrowProcess"/>
    <dgm:cxn modelId="{84CC000D-DA30-3A44-B216-4CD6C238BC20}" type="presParOf" srcId="{1CE84A27-BFEF-8042-8AEA-65A9A98962EC}" destId="{5E5F3C46-BB81-2247-80F9-59C7F2A1A159}" srcOrd="3" destOrd="0" presId="urn:microsoft.com/office/officeart/2016/7/layout/VerticalDownArrowProcess"/>
    <dgm:cxn modelId="{872FCD22-0F33-664C-BDDC-FA8344A4B522}" type="presParOf" srcId="{1CE84A27-BFEF-8042-8AEA-65A9A98962EC}" destId="{E02206DB-27E4-934B-B4A4-B204B7F0151E}" srcOrd="4" destOrd="0" presId="urn:microsoft.com/office/officeart/2016/7/layout/VerticalDownArrowProcess"/>
    <dgm:cxn modelId="{DD36E81E-0C52-3B4E-91DA-1D0FFE12F1BA}" type="presParOf" srcId="{E02206DB-27E4-934B-B4A4-B204B7F0151E}" destId="{2D24654E-44AE-B04E-ACFD-1EE2A2A237E9}" srcOrd="0" destOrd="0" presId="urn:microsoft.com/office/officeart/2016/7/layout/VerticalDownArrowProcess"/>
    <dgm:cxn modelId="{22B16DDA-9CAE-1845-B3A1-A305DEE82C73}" type="presParOf" srcId="{E02206DB-27E4-934B-B4A4-B204B7F0151E}" destId="{83FFF540-37A0-1C43-BAA9-E8897A2E7785}" srcOrd="1" destOrd="0" presId="urn:microsoft.com/office/officeart/2016/7/layout/VerticalDownArrowProcess"/>
    <dgm:cxn modelId="{E96BA583-A93F-E140-87EA-27A7654426A0}" type="presParOf" srcId="{E02206DB-27E4-934B-B4A4-B204B7F0151E}" destId="{8F0AB69A-7803-4342-8E3B-002D583E8BC4}" srcOrd="2" destOrd="0" presId="urn:microsoft.com/office/officeart/2016/7/layout/VerticalDownArrowProcess"/>
    <dgm:cxn modelId="{9B4FF16B-3EDF-364E-A164-83AA22445D85}" type="presParOf" srcId="{1CE84A27-BFEF-8042-8AEA-65A9A98962EC}" destId="{DFC12FBF-3365-F645-893C-4A7322B3DA90}" srcOrd="5" destOrd="0" presId="urn:microsoft.com/office/officeart/2016/7/layout/VerticalDownArrowProcess"/>
    <dgm:cxn modelId="{28B74697-DBE0-C94F-B72B-9B597BBDBD4C}" type="presParOf" srcId="{1CE84A27-BFEF-8042-8AEA-65A9A98962EC}" destId="{D9A2A278-D7FA-8F4A-A32C-0811A65C2906}" srcOrd="6" destOrd="0" presId="urn:microsoft.com/office/officeart/2016/7/layout/VerticalDownArrowProcess"/>
    <dgm:cxn modelId="{86303699-4EED-8948-B3F9-DE12CB8FC9A5}" type="presParOf" srcId="{D9A2A278-D7FA-8F4A-A32C-0811A65C2906}" destId="{DC51C222-9423-B246-8A32-B07C04847660}" srcOrd="0" destOrd="0" presId="urn:microsoft.com/office/officeart/2016/7/layout/VerticalDownArrowProcess"/>
    <dgm:cxn modelId="{8F01FC53-3B4C-B14E-880C-DC91388FF4B7}" type="presParOf" srcId="{D9A2A278-D7FA-8F4A-A32C-0811A65C2906}" destId="{C3296D8A-E77A-5841-A0D5-B41870E24E36}" srcOrd="1" destOrd="0" presId="urn:microsoft.com/office/officeart/2016/7/layout/VerticalDownArrowProcess"/>
    <dgm:cxn modelId="{75632C88-9270-1046-A0AD-AD3E811D8772}" type="presParOf" srcId="{D9A2A278-D7FA-8F4A-A32C-0811A65C2906}" destId="{1E923E1B-9E06-524B-AE63-3AF2C70E6151}" srcOrd="2" destOrd="0" presId="urn:microsoft.com/office/officeart/2016/7/layout/VerticalDownArrow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23C63B-6441-41A0-ABBB-18F7012C3190}">
      <dsp:nvSpPr>
        <dsp:cNvPr id="0" name=""/>
        <dsp:cNvSpPr/>
      </dsp:nvSpPr>
      <dsp:spPr>
        <a:xfrm>
          <a:off x="481133" y="282368"/>
          <a:ext cx="1437588" cy="1437588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F53905E-95B6-4E58-A7C3-D6CE8E162CAB}">
      <dsp:nvSpPr>
        <dsp:cNvPr id="0" name=""/>
        <dsp:cNvSpPr/>
      </dsp:nvSpPr>
      <dsp:spPr>
        <a:xfrm>
          <a:off x="787505" y="588739"/>
          <a:ext cx="824845" cy="82484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B4A320-0D2C-481A-B961-ADA7E7E16C41}">
      <dsp:nvSpPr>
        <dsp:cNvPr id="0" name=""/>
        <dsp:cNvSpPr/>
      </dsp:nvSpPr>
      <dsp:spPr>
        <a:xfrm>
          <a:off x="21577" y="2167730"/>
          <a:ext cx="2356701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400" kern="1200"/>
            <a:t>Project 1</a:t>
          </a:r>
        </a:p>
      </dsp:txBody>
      <dsp:txXfrm>
        <a:off x="21577" y="2167730"/>
        <a:ext cx="2356701" cy="720000"/>
      </dsp:txXfrm>
    </dsp:sp>
    <dsp:sp modelId="{1DF832BF-4DB3-4D26-AE91-0CA76F6F71FB}">
      <dsp:nvSpPr>
        <dsp:cNvPr id="0" name=""/>
        <dsp:cNvSpPr/>
      </dsp:nvSpPr>
      <dsp:spPr>
        <a:xfrm>
          <a:off x="3250258" y="282368"/>
          <a:ext cx="1437588" cy="1437588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48F3EBB-007B-4812-82C4-389902EAAA6A}">
      <dsp:nvSpPr>
        <dsp:cNvPr id="0" name=""/>
        <dsp:cNvSpPr/>
      </dsp:nvSpPr>
      <dsp:spPr>
        <a:xfrm>
          <a:off x="3556629" y="588739"/>
          <a:ext cx="824845" cy="82484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215DEC-C7B8-40D4-9679-0E15FC4E00CD}">
      <dsp:nvSpPr>
        <dsp:cNvPr id="0" name=""/>
        <dsp:cNvSpPr/>
      </dsp:nvSpPr>
      <dsp:spPr>
        <a:xfrm>
          <a:off x="2790701" y="2167730"/>
          <a:ext cx="2356701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400" kern="1200"/>
            <a:t>Project 2</a:t>
          </a:r>
        </a:p>
      </dsp:txBody>
      <dsp:txXfrm>
        <a:off x="2790701" y="2167730"/>
        <a:ext cx="2356701" cy="720000"/>
      </dsp:txXfrm>
    </dsp:sp>
    <dsp:sp modelId="{BF13488E-A23A-4C2D-BF36-CA4F4FBC9E9B}">
      <dsp:nvSpPr>
        <dsp:cNvPr id="0" name=""/>
        <dsp:cNvSpPr/>
      </dsp:nvSpPr>
      <dsp:spPr>
        <a:xfrm>
          <a:off x="6019383" y="282368"/>
          <a:ext cx="1437588" cy="1437588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8CB39AF-2057-41B2-BCD4-7C9CDC5B7B71}">
      <dsp:nvSpPr>
        <dsp:cNvPr id="0" name=""/>
        <dsp:cNvSpPr/>
      </dsp:nvSpPr>
      <dsp:spPr>
        <a:xfrm>
          <a:off x="6325754" y="588739"/>
          <a:ext cx="824845" cy="82484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C00070-246E-454A-A855-EB89DEDBCBB2}">
      <dsp:nvSpPr>
        <dsp:cNvPr id="0" name=""/>
        <dsp:cNvSpPr/>
      </dsp:nvSpPr>
      <dsp:spPr>
        <a:xfrm>
          <a:off x="5559826" y="2167730"/>
          <a:ext cx="2356701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400" kern="1200"/>
            <a:t>Outcomes </a:t>
          </a:r>
        </a:p>
      </dsp:txBody>
      <dsp:txXfrm>
        <a:off x="5559826" y="2167730"/>
        <a:ext cx="2356701" cy="720000"/>
      </dsp:txXfrm>
    </dsp:sp>
    <dsp:sp modelId="{8FDFD139-3F58-45D9-8761-D02B768A7D32}">
      <dsp:nvSpPr>
        <dsp:cNvPr id="0" name=""/>
        <dsp:cNvSpPr/>
      </dsp:nvSpPr>
      <dsp:spPr>
        <a:xfrm>
          <a:off x="8788507" y="282368"/>
          <a:ext cx="1437588" cy="1437588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D026BCB-60EF-4BCB-9C63-753608EF4E59}">
      <dsp:nvSpPr>
        <dsp:cNvPr id="0" name=""/>
        <dsp:cNvSpPr/>
      </dsp:nvSpPr>
      <dsp:spPr>
        <a:xfrm>
          <a:off x="9094879" y="588739"/>
          <a:ext cx="824845" cy="82484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E3CEA4D-B2E4-421F-A122-067AB6D09B0F}">
      <dsp:nvSpPr>
        <dsp:cNvPr id="0" name=""/>
        <dsp:cNvSpPr/>
      </dsp:nvSpPr>
      <dsp:spPr>
        <a:xfrm>
          <a:off x="8328951" y="2167730"/>
          <a:ext cx="2356701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400" kern="1200"/>
            <a:t>Future Directions</a:t>
          </a:r>
        </a:p>
      </dsp:txBody>
      <dsp:txXfrm>
        <a:off x="8328951" y="2167730"/>
        <a:ext cx="2356701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BB6423-FFBC-B344-A905-D44F927E9FE7}">
      <dsp:nvSpPr>
        <dsp:cNvPr id="0" name=""/>
        <dsp:cNvSpPr/>
      </dsp:nvSpPr>
      <dsp:spPr>
        <a:xfrm>
          <a:off x="0" y="582481"/>
          <a:ext cx="11430000" cy="160980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7095" tIns="416560" rIns="887095" bIns="142240" numCol="1" spcCol="1270" anchor="t" anchorCtr="0">
          <a:noAutofit/>
        </a:bodyPr>
        <a:lstStyle/>
        <a:p>
          <a:pPr marL="228600" lvl="1" indent="-228600" algn="just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The ideal outcome is to be able to respond to a user: ‘What is your primary area of interest?’ then go to a high-level classification of terms related to the user’s interest and approach to proteomics (and be able to drill down from that high level).</a:t>
          </a:r>
        </a:p>
      </dsp:txBody>
      <dsp:txXfrm>
        <a:off x="0" y="582481"/>
        <a:ext cx="11430000" cy="1609805"/>
      </dsp:txXfrm>
    </dsp:sp>
    <dsp:sp modelId="{A2F9D6E4-F7CA-FE48-AEA3-B43931D64AE6}">
      <dsp:nvSpPr>
        <dsp:cNvPr id="0" name=""/>
        <dsp:cNvSpPr/>
      </dsp:nvSpPr>
      <dsp:spPr>
        <a:xfrm>
          <a:off x="571500" y="106740"/>
          <a:ext cx="8001000" cy="7380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2419" tIns="0" rIns="302419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Outcomes</a:t>
          </a:r>
        </a:p>
      </dsp:txBody>
      <dsp:txXfrm>
        <a:off x="607526" y="142766"/>
        <a:ext cx="7928948" cy="66594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BB6423-FFBC-B344-A905-D44F927E9FE7}">
      <dsp:nvSpPr>
        <dsp:cNvPr id="0" name=""/>
        <dsp:cNvSpPr/>
      </dsp:nvSpPr>
      <dsp:spPr>
        <a:xfrm>
          <a:off x="0" y="488708"/>
          <a:ext cx="11430000" cy="2646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7095" tIns="624840" rIns="887095" bIns="213360" numCol="1" spcCol="1270" anchor="t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000" kern="1200" dirty="0"/>
            <a:t>Data preprocessing  </a:t>
          </a:r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000" kern="1200" dirty="0"/>
            <a:t>Statistical Analysis</a:t>
          </a:r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000" kern="1200" dirty="0"/>
            <a:t>Merger with </a:t>
          </a:r>
          <a:r>
            <a:rPr lang="en-US" sz="3000" kern="1200" dirty="0" err="1"/>
            <a:t>Somalogic</a:t>
          </a:r>
          <a:r>
            <a:rPr lang="en-US" sz="3000" kern="1200" dirty="0"/>
            <a:t> Aptamers</a:t>
          </a:r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000" kern="1200" dirty="0"/>
            <a:t>Select top n most significant Aptamers</a:t>
          </a:r>
        </a:p>
      </dsp:txBody>
      <dsp:txXfrm>
        <a:off x="0" y="488708"/>
        <a:ext cx="11430000" cy="2646000"/>
      </dsp:txXfrm>
    </dsp:sp>
    <dsp:sp modelId="{A2F9D6E4-F7CA-FE48-AEA3-B43931D64AE6}">
      <dsp:nvSpPr>
        <dsp:cNvPr id="0" name=""/>
        <dsp:cNvSpPr/>
      </dsp:nvSpPr>
      <dsp:spPr>
        <a:xfrm>
          <a:off x="571500" y="45908"/>
          <a:ext cx="8001000" cy="8856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2419" tIns="0" rIns="302419" bIns="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Workflow</a:t>
          </a:r>
        </a:p>
      </dsp:txBody>
      <dsp:txXfrm>
        <a:off x="614731" y="89139"/>
        <a:ext cx="7914538" cy="79913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253AFA7-9A2B-E24A-87F6-0E37A8303143}">
      <dsp:nvSpPr>
        <dsp:cNvPr id="0" name=""/>
        <dsp:cNvSpPr/>
      </dsp:nvSpPr>
      <dsp:spPr>
        <a:xfrm>
          <a:off x="0" y="3969671"/>
          <a:ext cx="1648546" cy="86846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7245" tIns="206248" rIns="117245" bIns="206248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Provide</a:t>
          </a:r>
        </a:p>
      </dsp:txBody>
      <dsp:txXfrm>
        <a:off x="0" y="3969671"/>
        <a:ext cx="1648546" cy="868467"/>
      </dsp:txXfrm>
    </dsp:sp>
    <dsp:sp modelId="{95C29C2C-6BA7-6D46-8832-3C93A62DFCF1}">
      <dsp:nvSpPr>
        <dsp:cNvPr id="0" name=""/>
        <dsp:cNvSpPr/>
      </dsp:nvSpPr>
      <dsp:spPr>
        <a:xfrm>
          <a:off x="1648546" y="3969671"/>
          <a:ext cx="4945638" cy="868467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0321" tIns="165100" rIns="100321" bIns="16510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Provide YouTube tutorials of some sample end-to-end analysis to help clarify concerns of some who are considering working with data from SomaLogic’s platform,</a:t>
          </a:r>
        </a:p>
      </dsp:txBody>
      <dsp:txXfrm>
        <a:off x="1648546" y="3969671"/>
        <a:ext cx="4945638" cy="868467"/>
      </dsp:txXfrm>
    </dsp:sp>
    <dsp:sp modelId="{0C405A8C-6186-3C43-A9E4-9E1ADF54B147}">
      <dsp:nvSpPr>
        <dsp:cNvPr id="0" name=""/>
        <dsp:cNvSpPr/>
      </dsp:nvSpPr>
      <dsp:spPr>
        <a:xfrm rot="10800000">
          <a:off x="0" y="2646996"/>
          <a:ext cx="1648546" cy="1335702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7245" tIns="206248" rIns="117245" bIns="206248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Expand</a:t>
          </a:r>
        </a:p>
      </dsp:txBody>
      <dsp:txXfrm rot="-10800000">
        <a:off x="0" y="2646996"/>
        <a:ext cx="1648546" cy="868206"/>
      </dsp:txXfrm>
    </dsp:sp>
    <dsp:sp modelId="{44B8E56B-84F4-624E-B8DA-838372A5ADFD}">
      <dsp:nvSpPr>
        <dsp:cNvPr id="0" name=""/>
        <dsp:cNvSpPr/>
      </dsp:nvSpPr>
      <dsp:spPr>
        <a:xfrm>
          <a:off x="1648546" y="2646996"/>
          <a:ext cx="4945638" cy="868206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0321" tIns="165100" rIns="100321" bIns="16510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Expand the work to add further downstream analysis such as pathway analysis to provide more meaningful insights into such analysis.</a:t>
          </a:r>
        </a:p>
      </dsp:txBody>
      <dsp:txXfrm>
        <a:off x="1648546" y="2646996"/>
        <a:ext cx="4945638" cy="868206"/>
      </dsp:txXfrm>
    </dsp:sp>
    <dsp:sp modelId="{83FFF540-37A0-1C43-BAA9-E8897A2E7785}">
      <dsp:nvSpPr>
        <dsp:cNvPr id="0" name=""/>
        <dsp:cNvSpPr/>
      </dsp:nvSpPr>
      <dsp:spPr>
        <a:xfrm rot="10800000">
          <a:off x="0" y="1324320"/>
          <a:ext cx="1648546" cy="1335702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7245" tIns="206248" rIns="117245" bIns="206248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Rename</a:t>
          </a:r>
        </a:p>
      </dsp:txBody>
      <dsp:txXfrm rot="-10800000">
        <a:off x="0" y="1324320"/>
        <a:ext cx="1648546" cy="868206"/>
      </dsp:txXfrm>
    </dsp:sp>
    <dsp:sp modelId="{8F0AB69A-7803-4342-8E3B-002D583E8BC4}">
      <dsp:nvSpPr>
        <dsp:cNvPr id="0" name=""/>
        <dsp:cNvSpPr/>
      </dsp:nvSpPr>
      <dsp:spPr>
        <a:xfrm>
          <a:off x="1648546" y="1324320"/>
          <a:ext cx="4945638" cy="868206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0321" tIns="165100" rIns="100321" bIns="16510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Rename the Genes that multiple aptamers bind to clearly show the variations(Redundant ones)</a:t>
          </a:r>
        </a:p>
      </dsp:txBody>
      <dsp:txXfrm>
        <a:off x="1648546" y="1324320"/>
        <a:ext cx="4945638" cy="868206"/>
      </dsp:txXfrm>
    </dsp:sp>
    <dsp:sp modelId="{C3296D8A-E77A-5841-A0D5-B41870E24E36}">
      <dsp:nvSpPr>
        <dsp:cNvPr id="0" name=""/>
        <dsp:cNvSpPr/>
      </dsp:nvSpPr>
      <dsp:spPr>
        <a:xfrm rot="10800000">
          <a:off x="0" y="1645"/>
          <a:ext cx="1648546" cy="1335702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7245" tIns="206248" rIns="117245" bIns="206248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Explore</a:t>
          </a:r>
        </a:p>
      </dsp:txBody>
      <dsp:txXfrm rot="-10800000">
        <a:off x="0" y="1645"/>
        <a:ext cx="1648546" cy="868206"/>
      </dsp:txXfrm>
    </dsp:sp>
    <dsp:sp modelId="{1E923E1B-9E06-524B-AE63-3AF2C70E6151}">
      <dsp:nvSpPr>
        <dsp:cNvPr id="0" name=""/>
        <dsp:cNvSpPr/>
      </dsp:nvSpPr>
      <dsp:spPr>
        <a:xfrm>
          <a:off x="1648546" y="1645"/>
          <a:ext cx="4945638" cy="868206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0321" tIns="165100" rIns="100321" bIns="16510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Explore other models that may be able to take into account the sparsity of  the GO terms.</a:t>
          </a:r>
        </a:p>
      </dsp:txBody>
      <dsp:txXfrm>
        <a:off x="1648546" y="1645"/>
        <a:ext cx="4945638" cy="86820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6/7/layout/VerticalDownArrowProcess">
  <dgm:title val="Vertical Down Arrow Process"/>
  <dgm:desc val="Use to show a progression; a timeline; sequential steps in a task, process, or workflow; or to emphasize movement or direction. Level 1 text appears inside an arrow shape while Level 2 text appears below the arrow shapes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36"/>
      <dgm:constr type="primFontSz" for="des" forName="parentTextArrow" refType="primFontSz" refFor="des" refForName="parentTextBox" op="equ"/>
      <dgm:constr type="primFontSz" for="des" forName="descendantArrow" val="24"/>
      <dgm:constr type="primFontSz" for="des" forName="descendantArrow" refType="primFontSz" refFor="des" refForName="parentTextArrow" op="lte"/>
      <dgm:constr type="primFontSz" for="des" forName="descendantBox" refType="primFontSz" refFor="des" refForName="parentTextArrow" op="lte"/>
      <dgm:constr type="primFontSz" for="des" forName="descendantBox" refType="primFontSz" refFor="des" refForName="parentTextBox" op="lte"/>
      <dgm:constr type="primFontSz" for="des" forName="descendantArrow" refType="primFontSz" refFor="des" refForName="parentTextBox" op="lte"/>
      <dgm:constr type="primFontSz" for="des" forName="descendantBox" refType="primFontSz" refFor="des" refForName="descendan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parentTextBox" refType="w" fact="0.25"/>
              <dgm:constr type="h" for="ch" forName="parentTextBox" refType="h"/>
              <dgm:constr type="t" for="ch" forName="parentTextBox"/>
              <dgm:constr type="w" for="ch" forName="descendantBox" refType="w" fact="0.75"/>
              <dgm:constr type="l" for="ch" forName="descendantBox" refType="w" fact="0.25"/>
              <dgm:constr type="b" for="ch" forName="descendantBox" refType="h"/>
              <dgm:constr type="h" for="ch" forName="descendantBox" refType="h"/>
            </dgm:constrLst>
            <dgm:ruleLst/>
            <dgm:layoutNode name="parentTextBox" styleLbl="alignNode1">
              <dgm:alg type="tx"/>
              <dgm:shape xmlns:r="http://schemas.openxmlformats.org/officeDocument/2006/relationships" type="rect" r:blip="">
                <dgm:adjLst/>
              </dgm:shape>
              <dgm:presOf axis="self"/>
              <dgm:constrLst>
                <dgm:constr type="primFontSz" refType="h" op="lte" fact="0.5"/>
                <dgm:constr type="lMarg" refType="w" fact="0.2016"/>
                <dgm:constr type="rMarg" refType="w" fact="0.2016"/>
              </dgm:constrLst>
              <dgm:ruleLst>
                <dgm:rule type="primFontSz" val="13" fact="NaN" max="NaN"/>
              </dgm:ruleLst>
            </dgm:layoutNode>
            <dgm:layoutNode name="descendantBox" styleLbl="bgAccFollowNode1">
              <dgm:alg type="tx">
                <dgm:param type="stBulletLvl" val="0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/>
              <dgm:constrLst>
                <dgm:constr type="tMarg" refType="primFontSz"/>
                <dgm:constr type="bMarg" refType="primFontSz"/>
                <dgm:constr type="lMarg" refType="w" fact="0.0575"/>
                <dgm:constr type="rMarg" refType="w" fact="0.0575"/>
              </dgm:constrLst>
              <dgm:presOf axis="des" ptType="node"/>
              <dgm:ruleLst>
                <dgm:rule type="primFontSz" val="11" fact="NaN" max="NaN"/>
              </dgm:ruleLst>
            </dgm:layoutNod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parentTextArrow" refType="w" fact="0.25"/>
              <dgm:constr type="t" for="ch" forName="parentTextArrow"/>
              <dgm:constr type="h" for="ch" forName="parentTextArrow" refType="h" fact="0.65"/>
              <dgm:constr type="w" for="ch" forName="arrow" refType="w" fact="0.25"/>
              <dgm:constr type="h" for="ch" forName="arrow" refType="h"/>
              <dgm:constr type="l" for="ch" forName="descendantArrow" refType="w" fact="0.25"/>
              <dgm:constr type="w" for="ch" forName="descendantArrow" refType="w" fact="0.75"/>
              <dgm:constr type="b" for="ch" forName="descendantArrow" refType="h" fact="0.65"/>
              <dgm:constr type="h" for="ch" forName="descendantArrow" refType="h" fact="0.65"/>
            </dgm:constrLst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>
                <dgm:constr type="primFontSz" refType="h" op="lte" fact="0.5"/>
                <dgm:constr type="lMarg" refType="w" fact="0.2016"/>
                <dgm:constr type="rMarg" refType="w" fact="0.2016"/>
              </dgm:constrLst>
              <dgm:ruleLst>
                <dgm:rule type="primFontSz" val="13" fact="NaN" max="NaN"/>
              </dgm:ruleLst>
            </dgm:layoutNode>
            <dgm:layoutNode name="arrow" styleLbl="alignNode1">
              <dgm:alg type="sp"/>
              <dgm:shape xmlns:r="http://schemas.openxmlformats.org/officeDocument/2006/relationships" rot="180" type="upArrowCallout" r:blip="">
                <dgm:adjLst>
                  <dgm:adj idx="1" val="0.05"/>
                  <dgm:adj idx="2" val="0.1"/>
                  <dgm:adj idx="3" val="0.15"/>
                </dgm:adjLst>
              </dgm:shape>
              <dgm:presOf axis="self"/>
              <dgm:constrLst/>
              <dgm:ruleLst/>
            </dgm:layoutNode>
            <dgm:layoutNode name="descendantArrow" styleLbl="bgAccFollowNode1">
              <dgm:alg type="tx">
                <dgm:param type="stBulletLvl" val="0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tMarg" refType="primFontSz"/>
                <dgm:constr type="bMarg" refType="primFontSz"/>
                <dgm:constr type="lMarg" refType="w" fact="0.0575"/>
                <dgm:constr type="rMarg" refType="w" fact="0.0575"/>
              </dgm:constrLst>
              <dgm:ruleLst>
                <dgm:rule type="primFontSz" val="11" fact="NaN" max="NaN"/>
              </dgm:ruleLst>
            </dgm:layoutNod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4CD446-E08C-4B40-ABEF-3633EE2B431A}" type="datetimeFigureOut">
              <a:rPr lang="en-US" smtClean="0"/>
              <a:t>8/26/22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1BA0BE-53C5-204D-A4D6-6BDB83F85C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44432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1BA0BE-53C5-204D-A4D6-6BDB83F85C2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20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1BA0BE-53C5-204D-A4D6-6BDB83F85C2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3792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1BA0BE-53C5-204D-A4D6-6BDB83F85C2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1233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1. Explore other models that may be able to take into account the sparsity of  the GO terms. For a better classification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1BA0BE-53C5-204D-A4D6-6BDB83F85C2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549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ver - Forward Stri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person, dark&#10;&#10;Description automatically generated">
            <a:extLst>
              <a:ext uri="{FF2B5EF4-FFF2-40B4-BE49-F238E27FC236}">
                <a16:creationId xmlns:a16="http://schemas.microsoft.com/office/drawing/2014/main" id="{B7F0B838-7967-2947-8250-C37D2878176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6383"/>
          <a:stretch/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72DF4F8-9408-DC4B-ADF0-298B9226F54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94232" y="1481328"/>
            <a:ext cx="4233672" cy="2523744"/>
          </a:xfrm>
        </p:spPr>
        <p:txBody>
          <a:bodyPr anchor="t">
            <a:noAutofit/>
          </a:bodyPr>
          <a:lstStyle>
            <a:lvl1pPr algn="l">
              <a:defRPr sz="3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/>
              <a:t>Addressing global need in COVID-19 and future pandemic responses.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40BAD85-E4B5-D34B-9F12-8C5CE098D2D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1916" y="4087368"/>
            <a:ext cx="4253113" cy="907969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ADD SHORT SUBTITLE</a:t>
            </a:r>
          </a:p>
        </p:txBody>
      </p:sp>
      <p:pic>
        <p:nvPicPr>
          <p:cNvPr id="10" name="Picture 9" descr="A picture containing drawing&#10;&#10;Description automatically generated">
            <a:extLst>
              <a:ext uri="{FF2B5EF4-FFF2-40B4-BE49-F238E27FC236}">
                <a16:creationId xmlns:a16="http://schemas.microsoft.com/office/drawing/2014/main" id="{CAA9AE14-B44B-6345-974F-02C3751E387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95250" y="5194717"/>
            <a:ext cx="2092076" cy="688579"/>
          </a:xfrm>
          <a:prstGeom prst="round2DiagRect">
            <a:avLst>
              <a:gd name="adj1" fmla="val 50000"/>
              <a:gd name="adj2" fmla="val 0"/>
            </a:avLst>
          </a:prstGeom>
        </p:spPr>
      </p:pic>
    </p:spTree>
    <p:extLst>
      <p:ext uri="{BB962C8B-B14F-4D97-AF65-F5344CB8AC3E}">
        <p14:creationId xmlns:p14="http://schemas.microsoft.com/office/powerpoint/2010/main" val="30626593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511B0-74AC-2546-9298-6E776ECB55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65125"/>
            <a:ext cx="11430000" cy="914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2ACAF92-F661-9842-A1A1-C072A62901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A8F89-36E1-BA40-B3E2-23824ABC29D9}" type="datetime1">
              <a:rPr lang="en-US" smtClean="0"/>
              <a:t>8/26/22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5E65DE-1841-BF47-9CC4-E0767D3467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951976" y="6356350"/>
            <a:ext cx="2229009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CONFIDENTIAL &amp; PROPRIETARY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C731E4-08B9-DE42-83DF-A951AC8366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7A1ED4-6DDC-F24F-9EB9-0763577FD184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899EEB10-5DCB-E74A-B195-B956E343C7A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9327" y="850392"/>
            <a:ext cx="11433347" cy="41148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SUBTITLE OR DELETE IT</a:t>
            </a:r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5F15789D-27DE-3247-973A-DF20995BB70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2955" y="6324292"/>
            <a:ext cx="965505" cy="319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5824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/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C5922E-A330-7F47-B3DA-F091057052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65125"/>
            <a:ext cx="11430000" cy="914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469C94-2DF4-1948-8F13-2AAB88530B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029A4-D6E2-AF4D-9A54-629070508553}" type="datetime1">
              <a:rPr lang="en-US" smtClean="0"/>
              <a:t>8/26/22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91163B-1729-DB46-87E5-5E19FADE54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951976" y="6356350"/>
            <a:ext cx="2229009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CONFIDENTIAL &amp; PROPRIETARY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6C3A5E-3154-F643-9DF9-9BC92B75C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7A1ED4-6DDC-F24F-9EB9-0763577FD18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43C4AC3-D8A9-7B4D-A44A-39FA860B588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9327" y="850392"/>
            <a:ext cx="11433347" cy="41148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SUBTITLE OR DELETE IT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6CA5BFB-AB63-1B4C-8733-BA39D99D025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4048" y="1905000"/>
            <a:ext cx="10312400" cy="3784600"/>
          </a:xfrm>
        </p:spPr>
        <p:txBody>
          <a:bodyPr anchor="t"/>
          <a:lstStyle>
            <a:lvl1pPr marL="228600" indent="-228600">
              <a:buClr>
                <a:schemeClr val="accent1"/>
              </a:buClr>
              <a:buSzPct val="75000"/>
              <a:buFont typeface="Arial" panose="020B0604020202020204" pitchFamily="34" charset="0"/>
              <a:buChar char="•"/>
              <a:defRPr/>
            </a:lvl1pPr>
            <a:lvl2pPr marL="685800" indent="-228600">
              <a:buClr>
                <a:schemeClr val="accent1"/>
              </a:buClr>
              <a:buSzPct val="75000"/>
              <a:buFont typeface="Arial" panose="020B0604020202020204" pitchFamily="34" charset="0"/>
              <a:buChar char="•"/>
              <a:defRPr/>
            </a:lvl2pPr>
            <a:lvl3pPr marL="1143000" indent="-228600">
              <a:buClr>
                <a:schemeClr val="accent1"/>
              </a:buClr>
              <a:buSzPct val="75000"/>
              <a:buFont typeface="Arial" panose="020B0604020202020204" pitchFamily="34" charset="0"/>
              <a:buChar char="•"/>
              <a:defRPr/>
            </a:lvl3pPr>
            <a:lvl4pPr marL="1600200" indent="-228600">
              <a:buClr>
                <a:schemeClr val="accent1"/>
              </a:buClr>
              <a:buSzPct val="75000"/>
              <a:buFont typeface="Arial" panose="020B0604020202020204" pitchFamily="34" charset="0"/>
              <a:buChar char="•"/>
              <a:defRPr/>
            </a:lvl4pPr>
            <a:lvl5pPr marL="2057400" indent="-228600">
              <a:buClr>
                <a:schemeClr val="accent1"/>
              </a:buClr>
              <a:buSzPct val="75000"/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Click here to add all your bullet points</a:t>
            </a:r>
          </a:p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feugait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facilisi</a:t>
            </a:r>
            <a:endParaRPr lang="en-US"/>
          </a:p>
          <a:p>
            <a:pPr lvl="0"/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</a:t>
            </a:r>
            <a:r>
              <a:rPr lang="en-US" err="1"/>
              <a:t>exerci</a:t>
            </a:r>
            <a:r>
              <a:rPr lang="en-US"/>
              <a:t> </a:t>
            </a:r>
            <a:r>
              <a:rPr lang="en-US" err="1"/>
              <a:t>tation</a:t>
            </a:r>
            <a:r>
              <a:rPr lang="en-US"/>
              <a:t>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feugait</a:t>
            </a:r>
            <a:r>
              <a:rPr lang="en-US"/>
              <a:t> </a:t>
            </a:r>
          </a:p>
          <a:p>
            <a:pPr lvl="0"/>
            <a:r>
              <a:rPr lang="en-US"/>
              <a:t>Dolore </a:t>
            </a:r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feugait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facilisi</a:t>
            </a:r>
            <a:r>
              <a:rPr lang="en-US"/>
              <a:t>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feugait</a:t>
            </a:r>
            <a:endParaRPr lang="en-US"/>
          </a:p>
          <a:p>
            <a:pPr lvl="0"/>
            <a:r>
              <a:rPr lang="en-US"/>
              <a:t>Duis </a:t>
            </a:r>
            <a:r>
              <a:rPr lang="en-US" err="1"/>
              <a:t>autem</a:t>
            </a:r>
            <a:r>
              <a:rPr lang="en-US"/>
              <a:t> vel </a:t>
            </a:r>
            <a:r>
              <a:rPr lang="en-US" err="1"/>
              <a:t>eum</a:t>
            </a:r>
            <a:r>
              <a:rPr lang="en-US"/>
              <a:t> </a:t>
            </a:r>
            <a:r>
              <a:rPr lang="en-US" err="1"/>
              <a:t>iriure</a:t>
            </a:r>
            <a:r>
              <a:rPr lang="en-US"/>
              <a:t> dolor in </a:t>
            </a:r>
            <a:r>
              <a:rPr lang="en-US" err="1"/>
              <a:t>hendrerit</a:t>
            </a:r>
            <a:r>
              <a:rPr lang="en-US"/>
              <a:t> in </a:t>
            </a:r>
            <a:r>
              <a:rPr lang="en-US" err="1"/>
              <a:t>vulputate</a:t>
            </a:r>
            <a:r>
              <a:rPr lang="en-US"/>
              <a:t> 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Lorem </a:t>
            </a:r>
            <a:r>
              <a:rPr lang="en-US" err="1"/>
              <a:t>Ispum</a:t>
            </a:r>
            <a:endParaRPr lang="en-US"/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4"/>
            <a:endParaRPr lang="en-US"/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90C335C4-C06B-A24C-B5F6-D3E0C6E9616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2955" y="6324292"/>
            <a:ext cx="965505" cy="319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2517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D6452-F92A-FB49-B7A7-6644E370A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65125"/>
            <a:ext cx="11430000" cy="914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8A6D9B-DDF8-824D-990A-5B8F25336B1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84048" y="1901952"/>
            <a:ext cx="5486400" cy="4017330"/>
          </a:xfrm>
        </p:spPr>
        <p:txBody>
          <a:bodyPr/>
          <a:lstStyle>
            <a:lvl1pPr marL="228600" indent="-228600">
              <a:buClr>
                <a:schemeClr val="accent1"/>
              </a:buClr>
              <a:buSzPct val="75000"/>
              <a:buFont typeface="Arial" panose="020B0604020202020204" pitchFamily="34" charset="0"/>
              <a:buChar char="•"/>
              <a:defRPr/>
            </a:lvl1pPr>
            <a:lvl2pPr marL="685800" indent="-228600">
              <a:buClr>
                <a:schemeClr val="accent1"/>
              </a:buClr>
              <a:buSzPct val="75000"/>
              <a:buFont typeface="Arial" panose="020B0604020202020204" pitchFamily="34" charset="0"/>
              <a:buChar char="•"/>
              <a:defRPr/>
            </a:lvl2pPr>
            <a:lvl3pPr marL="1143000" indent="-228600">
              <a:buClr>
                <a:schemeClr val="accent1"/>
              </a:buClr>
              <a:buSzPct val="75000"/>
              <a:buFont typeface="Arial" panose="020B0604020202020204" pitchFamily="34" charset="0"/>
              <a:buChar char="•"/>
              <a:defRPr/>
            </a:lvl3pPr>
            <a:lvl4pPr marL="1600200" indent="-228600">
              <a:buClr>
                <a:schemeClr val="tx1">
                  <a:lumMod val="50000"/>
                  <a:lumOff val="50000"/>
                </a:schemeClr>
              </a:buClr>
              <a:buSzPct val="75000"/>
              <a:buFont typeface="Arial" panose="020B0604020202020204" pitchFamily="34" charset="0"/>
              <a:buChar char="•"/>
              <a:defRPr/>
            </a:lvl4pPr>
            <a:lvl5pPr marL="2057400" indent="-228600">
              <a:buClr>
                <a:schemeClr val="tx1">
                  <a:lumMod val="50000"/>
                  <a:lumOff val="50000"/>
                </a:schemeClr>
              </a:buClr>
              <a:buSzPct val="75000"/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Click here to add all your bullet points</a:t>
            </a:r>
          </a:p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feugait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facilisi</a:t>
            </a:r>
            <a:endParaRPr lang="en-US"/>
          </a:p>
          <a:p>
            <a:pPr lvl="0"/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</a:t>
            </a:r>
            <a:r>
              <a:rPr lang="en-US" err="1"/>
              <a:t>exerci</a:t>
            </a:r>
            <a:r>
              <a:rPr lang="en-US"/>
              <a:t> </a:t>
            </a:r>
            <a:r>
              <a:rPr lang="en-US" err="1"/>
              <a:t>tation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feugait</a:t>
            </a:r>
            <a:r>
              <a:rPr lang="en-US"/>
              <a:t> </a:t>
            </a:r>
          </a:p>
          <a:p>
            <a:pPr lvl="0"/>
            <a:r>
              <a:rPr lang="en-US"/>
              <a:t>Dolore </a:t>
            </a:r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facilisi</a:t>
            </a:r>
            <a:r>
              <a:rPr lang="en-US"/>
              <a:t>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feugait</a:t>
            </a:r>
            <a:endParaRPr lang="en-US"/>
          </a:p>
          <a:p>
            <a:pPr lvl="0"/>
            <a:r>
              <a:rPr lang="en-US"/>
              <a:t>Duis </a:t>
            </a:r>
            <a:r>
              <a:rPr lang="en-US" err="1"/>
              <a:t>autem</a:t>
            </a:r>
            <a:r>
              <a:rPr lang="en-US"/>
              <a:t> in </a:t>
            </a:r>
            <a:r>
              <a:rPr lang="en-US" err="1"/>
              <a:t>vulputate</a:t>
            </a:r>
            <a:r>
              <a:rPr lang="en-US"/>
              <a:t>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EA0205-BD3B-C14C-B717-DF8C0CAC8D73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333565" y="1901952"/>
            <a:ext cx="5486400" cy="4017330"/>
          </a:xfrm>
        </p:spPr>
        <p:txBody>
          <a:bodyPr/>
          <a:lstStyle>
            <a:lvl1pPr marL="228600" indent="-228600">
              <a:buClr>
                <a:schemeClr val="accent1"/>
              </a:buClr>
              <a:buSzPct val="75000"/>
              <a:buFont typeface="Arial" panose="020B0604020202020204" pitchFamily="34" charset="0"/>
              <a:buChar char="•"/>
              <a:defRPr/>
            </a:lvl1pPr>
            <a:lvl2pPr marL="685800" indent="-228600">
              <a:buClr>
                <a:schemeClr val="accent1"/>
              </a:buClr>
              <a:buSzPct val="75000"/>
              <a:buFont typeface="Arial" panose="020B0604020202020204" pitchFamily="34" charset="0"/>
              <a:buChar char="•"/>
              <a:defRPr/>
            </a:lvl2pPr>
            <a:lvl3pPr marL="1143000" indent="-228600">
              <a:buClr>
                <a:schemeClr val="accent1"/>
              </a:buClr>
              <a:buSzPct val="75000"/>
              <a:buFont typeface="Arial" panose="020B0604020202020204" pitchFamily="34" charset="0"/>
              <a:buChar char="•"/>
              <a:defRPr/>
            </a:lvl3pPr>
            <a:lvl4pPr marL="1600200" indent="-228600">
              <a:buClr>
                <a:schemeClr val="tx1">
                  <a:lumMod val="50000"/>
                  <a:lumOff val="50000"/>
                </a:schemeClr>
              </a:buClr>
              <a:buSzPct val="75000"/>
              <a:buFont typeface="Arial" panose="020B0604020202020204" pitchFamily="34" charset="0"/>
              <a:buChar char="•"/>
              <a:defRPr/>
            </a:lvl4pPr>
            <a:lvl5pPr marL="2057400" indent="-228600">
              <a:buClr>
                <a:schemeClr val="tx1">
                  <a:lumMod val="50000"/>
                  <a:lumOff val="50000"/>
                </a:schemeClr>
              </a:buClr>
              <a:buSzPct val="75000"/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Click here to add all your bullet points</a:t>
            </a:r>
          </a:p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feugait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facilisi</a:t>
            </a:r>
            <a:endParaRPr lang="en-US"/>
          </a:p>
          <a:p>
            <a:pPr lvl="0"/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</a:t>
            </a:r>
            <a:r>
              <a:rPr lang="en-US" err="1"/>
              <a:t>exerci</a:t>
            </a:r>
            <a:r>
              <a:rPr lang="en-US"/>
              <a:t> </a:t>
            </a:r>
            <a:r>
              <a:rPr lang="en-US" err="1"/>
              <a:t>tation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feugait</a:t>
            </a:r>
            <a:r>
              <a:rPr lang="en-US"/>
              <a:t> </a:t>
            </a:r>
          </a:p>
          <a:p>
            <a:pPr lvl="0"/>
            <a:r>
              <a:rPr lang="en-US"/>
              <a:t>Dolore </a:t>
            </a:r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facilisi</a:t>
            </a:r>
            <a:r>
              <a:rPr lang="en-US"/>
              <a:t>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feugait</a:t>
            </a:r>
            <a:endParaRPr lang="en-US"/>
          </a:p>
          <a:p>
            <a:pPr lvl="0"/>
            <a:r>
              <a:rPr lang="en-US"/>
              <a:t>Duis </a:t>
            </a:r>
            <a:r>
              <a:rPr lang="en-US" err="1"/>
              <a:t>autem</a:t>
            </a:r>
            <a:r>
              <a:rPr lang="en-US"/>
              <a:t> in </a:t>
            </a:r>
            <a:r>
              <a:rPr lang="en-US" err="1"/>
              <a:t>vulputate</a:t>
            </a:r>
            <a:r>
              <a:rPr lang="en-US"/>
              <a:t>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C70F37-6257-D34E-9E5A-C032B13D15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4D41B-A103-CF4E-BF17-5E20DF5D9A09}" type="datetime1">
              <a:rPr lang="en-US" smtClean="0"/>
              <a:t>8/26/22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173DD6-B761-994A-80E5-9546813497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951976" y="6356350"/>
            <a:ext cx="2229009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CONFIDENTIAL &amp; PROPRIETARY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3958C0-3B20-0947-990D-937059D9FE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7A1ED4-6DDC-F24F-9EB9-0763577FD18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8C748EC-3A38-D941-83AA-5651F713615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9327" y="850392"/>
            <a:ext cx="11433347" cy="41148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SUBTITLE OR DELETE IT</a:t>
            </a:r>
          </a:p>
        </p:txBody>
      </p:sp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5193DDFF-BF0A-8C48-9561-45ADC4BF7F1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2955" y="6324292"/>
            <a:ext cx="965505" cy="319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8695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 w/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E71953-6C4E-5A4A-BCCA-9F80D039C4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65125"/>
            <a:ext cx="11430000" cy="914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E21619-DA51-3247-9448-061BC1149C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6430" y="1412743"/>
            <a:ext cx="5486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1AFCF9-A126-FA4D-817C-6810618DAD4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86430" y="2295943"/>
            <a:ext cx="5486400" cy="3526519"/>
          </a:xfrm>
        </p:spPr>
        <p:txBody>
          <a:bodyPr/>
          <a:lstStyle>
            <a:lvl1pPr marL="228600" indent="-228600">
              <a:buClr>
                <a:schemeClr val="accent1"/>
              </a:buClr>
              <a:buSzPct val="75000"/>
              <a:buFont typeface="Arial" panose="020B0604020202020204" pitchFamily="34" charset="0"/>
              <a:buChar char="•"/>
              <a:defRPr/>
            </a:lvl1pPr>
            <a:lvl2pPr marL="685800" indent="-228600">
              <a:buClr>
                <a:schemeClr val="accent1"/>
              </a:buClr>
              <a:buSzPct val="75000"/>
              <a:buFont typeface="Arial" panose="020B0604020202020204" pitchFamily="34" charset="0"/>
              <a:buChar char="•"/>
              <a:defRPr/>
            </a:lvl2pPr>
            <a:lvl3pPr marL="1143000" indent="-228600">
              <a:buClr>
                <a:schemeClr val="accent1"/>
              </a:buClr>
              <a:buSzPct val="75000"/>
              <a:buFont typeface="Arial" panose="020B0604020202020204" pitchFamily="34" charset="0"/>
              <a:buChar char="•"/>
              <a:defRPr/>
            </a:lvl3pPr>
            <a:lvl4pPr marL="1600200" indent="-228600">
              <a:buClr>
                <a:schemeClr val="tx1">
                  <a:lumMod val="50000"/>
                  <a:lumOff val="50000"/>
                </a:schemeClr>
              </a:buClr>
              <a:buSzPct val="75000"/>
              <a:buFont typeface="Arial" panose="020B0604020202020204" pitchFamily="34" charset="0"/>
              <a:buChar char="•"/>
              <a:defRPr/>
            </a:lvl4pPr>
            <a:lvl5pPr marL="2057400" indent="-228600">
              <a:buClr>
                <a:schemeClr val="tx1">
                  <a:lumMod val="50000"/>
                  <a:lumOff val="50000"/>
                </a:schemeClr>
              </a:buClr>
              <a:buSzPct val="75000"/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Click here to add all your bullet points</a:t>
            </a:r>
          </a:p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feugait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facilisi</a:t>
            </a:r>
            <a:endParaRPr lang="en-US"/>
          </a:p>
          <a:p>
            <a:pPr lvl="0"/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</a:t>
            </a:r>
            <a:r>
              <a:rPr lang="en-US" err="1"/>
              <a:t>exerci</a:t>
            </a:r>
            <a:r>
              <a:rPr lang="en-US"/>
              <a:t> </a:t>
            </a:r>
            <a:r>
              <a:rPr lang="en-US" err="1"/>
              <a:t>tation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feugait</a:t>
            </a:r>
            <a:r>
              <a:rPr lang="en-US"/>
              <a:t> </a:t>
            </a:r>
          </a:p>
          <a:p>
            <a:pPr lvl="0"/>
            <a:r>
              <a:rPr lang="en-US"/>
              <a:t>Dolore </a:t>
            </a:r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facilisi</a:t>
            </a:r>
            <a:r>
              <a:rPr lang="en-US"/>
              <a:t>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feugait</a:t>
            </a:r>
            <a:endParaRPr lang="en-US"/>
          </a:p>
          <a:p>
            <a:pPr lvl="0"/>
            <a:r>
              <a:rPr lang="en-US"/>
              <a:t>Duis </a:t>
            </a:r>
            <a:r>
              <a:rPr lang="en-US" err="1"/>
              <a:t>autem</a:t>
            </a:r>
            <a:r>
              <a:rPr lang="en-US"/>
              <a:t> in </a:t>
            </a:r>
            <a:r>
              <a:rPr lang="en-US" err="1"/>
              <a:t>vulputate</a:t>
            </a:r>
            <a:r>
              <a:rPr lang="en-US"/>
              <a:t>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F19ED4-F1B3-E54D-A6A6-EFD607C9B4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8932" y="1412743"/>
            <a:ext cx="5486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420DB5A-8A9E-9146-BFA7-923D5167C296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348932" y="2295943"/>
            <a:ext cx="5486400" cy="3526519"/>
          </a:xfrm>
        </p:spPr>
        <p:txBody>
          <a:bodyPr/>
          <a:lstStyle>
            <a:lvl1pPr marL="228600" indent="-228600">
              <a:buClr>
                <a:schemeClr val="accent1"/>
              </a:buClr>
              <a:buSzPct val="75000"/>
              <a:buFont typeface="Arial" panose="020B0604020202020204" pitchFamily="34" charset="0"/>
              <a:buChar char="•"/>
              <a:defRPr/>
            </a:lvl1pPr>
            <a:lvl2pPr marL="685800" indent="-228600">
              <a:buClr>
                <a:schemeClr val="accent1"/>
              </a:buClr>
              <a:buSzPct val="75000"/>
              <a:buFont typeface="Arial" panose="020B0604020202020204" pitchFamily="34" charset="0"/>
              <a:buChar char="•"/>
              <a:defRPr/>
            </a:lvl2pPr>
            <a:lvl3pPr marL="1143000" indent="-228600">
              <a:buClr>
                <a:schemeClr val="accent1"/>
              </a:buClr>
              <a:buSzPct val="75000"/>
              <a:buFont typeface="Arial" panose="020B0604020202020204" pitchFamily="34" charset="0"/>
              <a:buChar char="•"/>
              <a:defRPr/>
            </a:lvl3pPr>
            <a:lvl4pPr marL="1600200" indent="-228600">
              <a:buClr>
                <a:schemeClr val="tx1">
                  <a:lumMod val="50000"/>
                  <a:lumOff val="50000"/>
                </a:schemeClr>
              </a:buClr>
              <a:buSzPct val="75000"/>
              <a:buFont typeface="Arial" panose="020B0604020202020204" pitchFamily="34" charset="0"/>
              <a:buChar char="•"/>
              <a:defRPr/>
            </a:lvl4pPr>
            <a:lvl5pPr marL="2057400" indent="-228600">
              <a:buClr>
                <a:schemeClr val="tx1">
                  <a:lumMod val="50000"/>
                  <a:lumOff val="50000"/>
                </a:schemeClr>
              </a:buClr>
              <a:buSzPct val="75000"/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Click here to add all your bullet points</a:t>
            </a:r>
          </a:p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feugait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facilisi</a:t>
            </a:r>
            <a:endParaRPr lang="en-US"/>
          </a:p>
          <a:p>
            <a:pPr lvl="0"/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</a:t>
            </a:r>
            <a:r>
              <a:rPr lang="en-US" err="1"/>
              <a:t>exerci</a:t>
            </a:r>
            <a:r>
              <a:rPr lang="en-US"/>
              <a:t> </a:t>
            </a:r>
            <a:r>
              <a:rPr lang="en-US" err="1"/>
              <a:t>tation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feugait</a:t>
            </a:r>
            <a:r>
              <a:rPr lang="en-US"/>
              <a:t> </a:t>
            </a:r>
          </a:p>
          <a:p>
            <a:pPr lvl="0"/>
            <a:r>
              <a:rPr lang="en-US"/>
              <a:t>Dolore </a:t>
            </a:r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facilisi</a:t>
            </a:r>
            <a:r>
              <a:rPr lang="en-US"/>
              <a:t>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feugait</a:t>
            </a:r>
            <a:endParaRPr lang="en-US"/>
          </a:p>
          <a:p>
            <a:pPr lvl="0"/>
            <a:r>
              <a:rPr lang="en-US"/>
              <a:t>Duis </a:t>
            </a:r>
            <a:r>
              <a:rPr lang="en-US" err="1"/>
              <a:t>autem</a:t>
            </a:r>
            <a:r>
              <a:rPr lang="en-US"/>
              <a:t> in </a:t>
            </a:r>
            <a:r>
              <a:rPr lang="en-US" err="1"/>
              <a:t>vulputate</a:t>
            </a:r>
            <a:r>
              <a:rPr lang="en-US"/>
              <a:t>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4"/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F75FEE3-0646-3947-A3EA-1F8B54B003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3F956-CF9A-2C45-ACB5-872AEB03F159}" type="datetime1">
              <a:rPr lang="en-US" smtClean="0"/>
              <a:t>8/26/22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F447113-BA31-6247-BB08-FA03BAF556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951976" y="6356350"/>
            <a:ext cx="2229009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CONFIDENTIAL &amp; PROPRIETARY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6DE4A35-FF9B-1748-AAD7-53D8599A9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7A1ED4-6DDC-F24F-9EB9-0763577FD184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28C137ED-1240-A84A-AE4C-A1FDC21154D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9327" y="850392"/>
            <a:ext cx="11433347" cy="41148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SUBTITLE OR DELETE IT</a:t>
            </a:r>
          </a:p>
        </p:txBody>
      </p:sp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65E746DB-E14C-FB4B-915C-9AD31528867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2955" y="6324292"/>
            <a:ext cx="965505" cy="319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0219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/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0EEC98B-1E5F-1A45-B6FE-C00F063718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3C5922E-A330-7F47-B3DA-F091057052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65125"/>
            <a:ext cx="11430000" cy="9144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B52628-D4F6-C949-B072-93F8B16AEA0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6429" y="2176131"/>
            <a:ext cx="5805376" cy="3189767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 here to write a full quote.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diam </a:t>
            </a:r>
            <a:r>
              <a:rPr lang="en-US" err="1"/>
              <a:t>nonummy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laoreet</a:t>
            </a:r>
            <a:r>
              <a:rPr lang="en-US"/>
              <a:t> dolore magna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erat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 Ut </a:t>
            </a:r>
            <a:r>
              <a:rPr lang="en-US" err="1"/>
              <a:t>wisi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</a:t>
            </a:r>
            <a:r>
              <a:rPr lang="en-US" err="1"/>
              <a:t>exerci</a:t>
            </a:r>
            <a:r>
              <a:rPr lang="en-US"/>
              <a:t> </a:t>
            </a:r>
            <a:r>
              <a:rPr lang="en-US" err="1"/>
              <a:t>tation</a:t>
            </a:r>
            <a:r>
              <a:rPr lang="en-US"/>
              <a:t>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suscipit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nisl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469C94-2DF4-1948-8F13-2AAB88530B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A7AB64C-D502-2149-88E0-F95178E7A940}" type="datetime1">
              <a:rPr lang="en-US" smtClean="0"/>
              <a:pPr/>
              <a:t>8/26/22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91163B-1729-DB46-87E5-5E19FADE54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951976" y="6356350"/>
            <a:ext cx="222900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CONFIDENTIAL &amp; PROPRIETARY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6C3A5E-3154-F643-9DF9-9BC92B75C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C7A1ED4-6DDC-F24F-9EB9-0763577FD18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43C4AC3-D8A9-7B4D-A44A-39FA860B588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9327" y="850788"/>
            <a:ext cx="11433347" cy="41148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8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SUBTITLE OR DELETE IT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B82DC65-7ABB-AC4E-95F4-031F52ED75D2}"/>
              </a:ext>
            </a:extLst>
          </p:cNvPr>
          <p:cNvSpPr txBox="1"/>
          <p:nvPr userDrawn="1"/>
        </p:nvSpPr>
        <p:spPr>
          <a:xfrm>
            <a:off x="340243" y="1885507"/>
            <a:ext cx="63795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400" b="1" i="0">
                <a:solidFill>
                  <a:schemeClr val="accent4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C02129B-053C-E040-A7C3-4CF15C6C3866}"/>
              </a:ext>
            </a:extLst>
          </p:cNvPr>
          <p:cNvSpPr txBox="1"/>
          <p:nvPr userDrawn="1"/>
        </p:nvSpPr>
        <p:spPr>
          <a:xfrm>
            <a:off x="6553200" y="4960089"/>
            <a:ext cx="63795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400" b="1" i="0">
                <a:solidFill>
                  <a:schemeClr val="accent4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”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54A0A08B-5B95-FE49-8B71-F2BFCBD6F9C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88107" y="5443501"/>
            <a:ext cx="2841625" cy="290513"/>
          </a:xfrm>
        </p:spPr>
        <p:txBody>
          <a:bodyPr>
            <a:noAutofit/>
          </a:bodyPr>
          <a:lstStyle>
            <a:lvl1pPr marL="0" indent="0" algn="r">
              <a:buFontTx/>
              <a:buNone/>
              <a:defRPr sz="1000" i="1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 sz="1000" i="1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1000" i="1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1000" i="1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1000" i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here to add </a:t>
            </a:r>
            <a:r>
              <a:rPr lang="en-US" err="1"/>
              <a:t>Firstname</a:t>
            </a:r>
            <a:r>
              <a:rPr lang="en-US"/>
              <a:t> </a:t>
            </a:r>
            <a:r>
              <a:rPr lang="en-US" err="1"/>
              <a:t>Lastname</a:t>
            </a:r>
            <a:endParaRPr lang="en-US"/>
          </a:p>
        </p:txBody>
      </p:sp>
      <p:pic>
        <p:nvPicPr>
          <p:cNvPr id="16" name="Picture 15" descr="A picture containing drawing&#10;&#10;Description automatically generated">
            <a:extLst>
              <a:ext uri="{FF2B5EF4-FFF2-40B4-BE49-F238E27FC236}">
                <a16:creationId xmlns:a16="http://schemas.microsoft.com/office/drawing/2014/main" id="{7962DE82-3B68-0F44-B80D-14E1C8E46AA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7423" y="6338459"/>
            <a:ext cx="921756" cy="305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1706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511B0-74AC-2546-9298-6E776ECB55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65125"/>
            <a:ext cx="11430000" cy="914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2ACAF92-F661-9842-A1A1-C072A62901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D2B0AC-4CC2-E746-91F6-EAB033B8665A}" type="datetime1">
              <a:rPr lang="en-US" smtClean="0"/>
              <a:t>8/26/22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5E65DE-1841-BF47-9CC4-E0767D3467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951976" y="6356350"/>
            <a:ext cx="2229009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CONFIDENTIAL &amp; PROPRIETARY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C731E4-08B9-DE42-83DF-A951AC8366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7A1ED4-6DDC-F24F-9EB9-0763577FD184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899EEB10-5DCB-E74A-B195-B956E343C7A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9327" y="850392"/>
            <a:ext cx="11433347" cy="41148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SUBTITLE OR DELETE IT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6AF5D57-DCDC-B348-9678-3209818EA28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88060" y="4295947"/>
            <a:ext cx="2459466" cy="517782"/>
          </a:xfrm>
        </p:spPr>
        <p:txBody>
          <a:bodyPr anchor="b">
            <a:normAutofit/>
          </a:bodyPr>
          <a:lstStyle>
            <a:lvl1pPr marL="0" indent="0" algn="ctr">
              <a:buNone/>
              <a:defRPr sz="1600" b="1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Short Title Here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6F7810DD-53C6-0245-8C37-084EC7CA76DE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988059" y="4819908"/>
            <a:ext cx="2459467" cy="1239022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  <a:lvl2pPr marL="457200" indent="0">
              <a:buFontTx/>
              <a:buNone/>
              <a:defRPr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914400" indent="0">
              <a:buFontTx/>
              <a:buNone/>
              <a:defRPr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371600" indent="0">
              <a:buFontTx/>
              <a:buNone/>
              <a:defRPr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828800" indent="0">
              <a:buFontTx/>
              <a:buNone/>
              <a:defRPr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 to fill in a bit of description, short &amp; sweet, maybe on four or five lines not to create lengthy paragraphs.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D2C04F6F-6966-DB49-80E1-B6073C9C86D6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3558270" y="4295947"/>
            <a:ext cx="2459466" cy="517782"/>
          </a:xfrm>
        </p:spPr>
        <p:txBody>
          <a:bodyPr anchor="b">
            <a:normAutofit/>
          </a:bodyPr>
          <a:lstStyle>
            <a:lvl1pPr marL="0" indent="0" algn="ctr">
              <a:buNone/>
              <a:defRPr sz="1600" b="1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Short Title Here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79659556-0D0A-2B49-A7DD-24B443710B9C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3558269" y="4819908"/>
            <a:ext cx="2459467" cy="1239022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  <a:lvl2pPr marL="457200" indent="0">
              <a:buFontTx/>
              <a:buNone/>
              <a:defRPr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914400" indent="0">
              <a:buFontTx/>
              <a:buNone/>
              <a:defRPr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371600" indent="0">
              <a:buFontTx/>
              <a:buNone/>
              <a:defRPr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828800" indent="0">
              <a:buFontTx/>
              <a:buNone/>
              <a:defRPr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 to fill in a bit of description, short &amp; sweet, maybe on four or five lines not to create lengthy paragraphs.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8BF93073-DCB5-5C4F-A0E5-D7736CDB59E7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6108355" y="4295947"/>
            <a:ext cx="2459466" cy="517782"/>
          </a:xfrm>
        </p:spPr>
        <p:txBody>
          <a:bodyPr anchor="b">
            <a:normAutofit/>
          </a:bodyPr>
          <a:lstStyle>
            <a:lvl1pPr marL="0" indent="0" algn="ctr">
              <a:buNone/>
              <a:defRPr sz="1600" b="1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Short Title Here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D23E67B8-23E6-FE44-A270-97A44D54A0C5}"/>
              </a:ext>
            </a:extLst>
          </p:cNvPr>
          <p:cNvSpPr>
            <a:spLocks noGrp="1"/>
          </p:cNvSpPr>
          <p:nvPr>
            <p:ph sz="half" idx="17" hasCustomPrompt="1"/>
          </p:nvPr>
        </p:nvSpPr>
        <p:spPr>
          <a:xfrm>
            <a:off x="6108354" y="4819908"/>
            <a:ext cx="2459467" cy="1239022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  <a:lvl2pPr marL="457200" indent="0">
              <a:buFontTx/>
              <a:buNone/>
              <a:defRPr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914400" indent="0">
              <a:buFontTx/>
              <a:buNone/>
              <a:defRPr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371600" indent="0">
              <a:buFontTx/>
              <a:buNone/>
              <a:defRPr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828800" indent="0">
              <a:buFontTx/>
              <a:buNone/>
              <a:defRPr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 to fill in a bit of description, short &amp; sweet, maybe on four or five lines not to create lengthy paragraphs.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901D2BE7-A8CD-3B4A-BB50-9E6923ECE400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8653851" y="4295947"/>
            <a:ext cx="2459466" cy="517782"/>
          </a:xfrm>
        </p:spPr>
        <p:txBody>
          <a:bodyPr anchor="b">
            <a:normAutofit/>
          </a:bodyPr>
          <a:lstStyle>
            <a:lvl1pPr marL="0" indent="0" algn="ctr">
              <a:buNone/>
              <a:defRPr sz="1600" b="1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Short Title Here</a:t>
            </a:r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A868E1A1-1FC5-7F42-BEDD-3F425139DA9F}"/>
              </a:ext>
            </a:extLst>
          </p:cNvPr>
          <p:cNvSpPr>
            <a:spLocks noGrp="1"/>
          </p:cNvSpPr>
          <p:nvPr>
            <p:ph sz="half" idx="19" hasCustomPrompt="1"/>
          </p:nvPr>
        </p:nvSpPr>
        <p:spPr>
          <a:xfrm>
            <a:off x="8653850" y="4819908"/>
            <a:ext cx="2459467" cy="1239022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  <a:lvl2pPr marL="457200" indent="0">
              <a:buFontTx/>
              <a:buNone/>
              <a:defRPr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914400" indent="0">
              <a:buFontTx/>
              <a:buNone/>
              <a:defRPr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371600" indent="0">
              <a:buFontTx/>
              <a:buNone/>
              <a:defRPr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828800" indent="0">
              <a:buFontTx/>
              <a:buNone/>
              <a:defRPr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 to fill in a bit of description, short &amp; sweet, maybe on four or five lines not to create lengthy paragraphs.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E23628ED-1A20-FC49-87F8-72F3C519E7C4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1154242" y="1670671"/>
            <a:ext cx="2061970" cy="2399524"/>
          </a:xfrm>
          <a:custGeom>
            <a:avLst/>
            <a:gdLst>
              <a:gd name="connsiteX0" fmla="*/ 0 w 2125662"/>
              <a:gd name="connsiteY0" fmla="*/ 1066800 h 2133600"/>
              <a:gd name="connsiteX1" fmla="*/ 531416 w 2125662"/>
              <a:gd name="connsiteY1" fmla="*/ 0 h 2133600"/>
              <a:gd name="connsiteX2" fmla="*/ 1594247 w 2125662"/>
              <a:gd name="connsiteY2" fmla="*/ 0 h 2133600"/>
              <a:gd name="connsiteX3" fmla="*/ 2125662 w 2125662"/>
              <a:gd name="connsiteY3" fmla="*/ 1066800 h 2133600"/>
              <a:gd name="connsiteX4" fmla="*/ 1594247 w 2125662"/>
              <a:gd name="connsiteY4" fmla="*/ 2133600 h 2133600"/>
              <a:gd name="connsiteX5" fmla="*/ 531416 w 2125662"/>
              <a:gd name="connsiteY5" fmla="*/ 2133600 h 2133600"/>
              <a:gd name="connsiteX6" fmla="*/ 0 w 2125662"/>
              <a:gd name="connsiteY6" fmla="*/ 1066800 h 2133600"/>
              <a:gd name="connsiteX0" fmla="*/ 0 w 3032627"/>
              <a:gd name="connsiteY0" fmla="*/ 843775 h 2133600"/>
              <a:gd name="connsiteX1" fmla="*/ 1438381 w 3032627"/>
              <a:gd name="connsiteY1" fmla="*/ 0 h 2133600"/>
              <a:gd name="connsiteX2" fmla="*/ 2501212 w 3032627"/>
              <a:gd name="connsiteY2" fmla="*/ 0 h 2133600"/>
              <a:gd name="connsiteX3" fmla="*/ 3032627 w 3032627"/>
              <a:gd name="connsiteY3" fmla="*/ 1066800 h 2133600"/>
              <a:gd name="connsiteX4" fmla="*/ 2501212 w 3032627"/>
              <a:gd name="connsiteY4" fmla="*/ 2133600 h 2133600"/>
              <a:gd name="connsiteX5" fmla="*/ 1438381 w 3032627"/>
              <a:gd name="connsiteY5" fmla="*/ 2133600 h 2133600"/>
              <a:gd name="connsiteX6" fmla="*/ 0 w 3032627"/>
              <a:gd name="connsiteY6" fmla="*/ 843775 h 2133600"/>
              <a:gd name="connsiteX0" fmla="*/ 0 w 3032627"/>
              <a:gd name="connsiteY0" fmla="*/ 843775 h 2497873"/>
              <a:gd name="connsiteX1" fmla="*/ 1438381 w 3032627"/>
              <a:gd name="connsiteY1" fmla="*/ 0 h 2497873"/>
              <a:gd name="connsiteX2" fmla="*/ 2501212 w 3032627"/>
              <a:gd name="connsiteY2" fmla="*/ 0 h 2497873"/>
              <a:gd name="connsiteX3" fmla="*/ 3032627 w 3032627"/>
              <a:gd name="connsiteY3" fmla="*/ 1066800 h 2497873"/>
              <a:gd name="connsiteX4" fmla="*/ 2501212 w 3032627"/>
              <a:gd name="connsiteY4" fmla="*/ 2133600 h 2497873"/>
              <a:gd name="connsiteX5" fmla="*/ 11025 w 3032627"/>
              <a:gd name="connsiteY5" fmla="*/ 2497873 h 2497873"/>
              <a:gd name="connsiteX6" fmla="*/ 0 w 3032627"/>
              <a:gd name="connsiteY6" fmla="*/ 843775 h 2497873"/>
              <a:gd name="connsiteX0" fmla="*/ 0 w 3032627"/>
              <a:gd name="connsiteY0" fmla="*/ 843775 h 3330498"/>
              <a:gd name="connsiteX1" fmla="*/ 1438381 w 3032627"/>
              <a:gd name="connsiteY1" fmla="*/ 0 h 3330498"/>
              <a:gd name="connsiteX2" fmla="*/ 2501212 w 3032627"/>
              <a:gd name="connsiteY2" fmla="*/ 0 h 3330498"/>
              <a:gd name="connsiteX3" fmla="*/ 3032627 w 3032627"/>
              <a:gd name="connsiteY3" fmla="*/ 1066800 h 3330498"/>
              <a:gd name="connsiteX4" fmla="*/ 1438129 w 3032627"/>
              <a:gd name="connsiteY4" fmla="*/ 3330498 h 3330498"/>
              <a:gd name="connsiteX5" fmla="*/ 11025 w 3032627"/>
              <a:gd name="connsiteY5" fmla="*/ 2497873 h 3330498"/>
              <a:gd name="connsiteX6" fmla="*/ 0 w 3032627"/>
              <a:gd name="connsiteY6" fmla="*/ 843775 h 3330498"/>
              <a:gd name="connsiteX0" fmla="*/ 0 w 2876510"/>
              <a:gd name="connsiteY0" fmla="*/ 843775 h 3330498"/>
              <a:gd name="connsiteX1" fmla="*/ 1438381 w 2876510"/>
              <a:gd name="connsiteY1" fmla="*/ 0 h 3330498"/>
              <a:gd name="connsiteX2" fmla="*/ 2501212 w 2876510"/>
              <a:gd name="connsiteY2" fmla="*/ 0 h 3330498"/>
              <a:gd name="connsiteX3" fmla="*/ 2876510 w 2876510"/>
              <a:gd name="connsiteY3" fmla="*/ 2501590 h 3330498"/>
              <a:gd name="connsiteX4" fmla="*/ 1438129 w 2876510"/>
              <a:gd name="connsiteY4" fmla="*/ 3330498 h 3330498"/>
              <a:gd name="connsiteX5" fmla="*/ 11025 w 2876510"/>
              <a:gd name="connsiteY5" fmla="*/ 2497873 h 3330498"/>
              <a:gd name="connsiteX6" fmla="*/ 0 w 2876510"/>
              <a:gd name="connsiteY6" fmla="*/ 843775 h 3330498"/>
              <a:gd name="connsiteX0" fmla="*/ 0 w 2876510"/>
              <a:gd name="connsiteY0" fmla="*/ 843775 h 3330498"/>
              <a:gd name="connsiteX1" fmla="*/ 1438381 w 2876510"/>
              <a:gd name="connsiteY1" fmla="*/ 0 h 3330498"/>
              <a:gd name="connsiteX2" fmla="*/ 2858051 w 2876510"/>
              <a:gd name="connsiteY2" fmla="*/ 810322 h 3330498"/>
              <a:gd name="connsiteX3" fmla="*/ 2876510 w 2876510"/>
              <a:gd name="connsiteY3" fmla="*/ 2501590 h 3330498"/>
              <a:gd name="connsiteX4" fmla="*/ 1438129 w 2876510"/>
              <a:gd name="connsiteY4" fmla="*/ 3330498 h 3330498"/>
              <a:gd name="connsiteX5" fmla="*/ 11025 w 2876510"/>
              <a:gd name="connsiteY5" fmla="*/ 2497873 h 3330498"/>
              <a:gd name="connsiteX6" fmla="*/ 0 w 2876510"/>
              <a:gd name="connsiteY6" fmla="*/ 843775 h 3330498"/>
              <a:gd name="connsiteX0" fmla="*/ 0 w 2876510"/>
              <a:gd name="connsiteY0" fmla="*/ 464634 h 2951357"/>
              <a:gd name="connsiteX1" fmla="*/ 1453249 w 2876510"/>
              <a:gd name="connsiteY1" fmla="*/ 0 h 2951357"/>
              <a:gd name="connsiteX2" fmla="*/ 2858051 w 2876510"/>
              <a:gd name="connsiteY2" fmla="*/ 431181 h 2951357"/>
              <a:gd name="connsiteX3" fmla="*/ 2876510 w 2876510"/>
              <a:gd name="connsiteY3" fmla="*/ 2122449 h 2951357"/>
              <a:gd name="connsiteX4" fmla="*/ 1438129 w 2876510"/>
              <a:gd name="connsiteY4" fmla="*/ 2951357 h 2951357"/>
              <a:gd name="connsiteX5" fmla="*/ 11025 w 2876510"/>
              <a:gd name="connsiteY5" fmla="*/ 2118732 h 2951357"/>
              <a:gd name="connsiteX6" fmla="*/ 0 w 2876510"/>
              <a:gd name="connsiteY6" fmla="*/ 464634 h 2951357"/>
              <a:gd name="connsiteX0" fmla="*/ 0 w 2876510"/>
              <a:gd name="connsiteY0" fmla="*/ 843775 h 3330498"/>
              <a:gd name="connsiteX1" fmla="*/ 1430947 w 2876510"/>
              <a:gd name="connsiteY1" fmla="*/ 0 h 3330498"/>
              <a:gd name="connsiteX2" fmla="*/ 2858051 w 2876510"/>
              <a:gd name="connsiteY2" fmla="*/ 810322 h 3330498"/>
              <a:gd name="connsiteX3" fmla="*/ 2876510 w 2876510"/>
              <a:gd name="connsiteY3" fmla="*/ 2501590 h 3330498"/>
              <a:gd name="connsiteX4" fmla="*/ 1438129 w 2876510"/>
              <a:gd name="connsiteY4" fmla="*/ 3330498 h 3330498"/>
              <a:gd name="connsiteX5" fmla="*/ 11025 w 2876510"/>
              <a:gd name="connsiteY5" fmla="*/ 2497873 h 3330498"/>
              <a:gd name="connsiteX6" fmla="*/ 0 w 2876510"/>
              <a:gd name="connsiteY6" fmla="*/ 843775 h 3330498"/>
              <a:gd name="connsiteX0" fmla="*/ 0 w 2876510"/>
              <a:gd name="connsiteY0" fmla="*/ 671556 h 3158279"/>
              <a:gd name="connsiteX1" fmla="*/ 1455550 w 2876510"/>
              <a:gd name="connsiteY1" fmla="*/ 0 h 3158279"/>
              <a:gd name="connsiteX2" fmla="*/ 2858051 w 2876510"/>
              <a:gd name="connsiteY2" fmla="*/ 638103 h 3158279"/>
              <a:gd name="connsiteX3" fmla="*/ 2876510 w 2876510"/>
              <a:gd name="connsiteY3" fmla="*/ 2329371 h 3158279"/>
              <a:gd name="connsiteX4" fmla="*/ 1438129 w 2876510"/>
              <a:gd name="connsiteY4" fmla="*/ 3158279 h 3158279"/>
              <a:gd name="connsiteX5" fmla="*/ 11025 w 2876510"/>
              <a:gd name="connsiteY5" fmla="*/ 2325654 h 3158279"/>
              <a:gd name="connsiteX6" fmla="*/ 0 w 2876510"/>
              <a:gd name="connsiteY6" fmla="*/ 671556 h 3158279"/>
              <a:gd name="connsiteX0" fmla="*/ 0 w 2876510"/>
              <a:gd name="connsiteY0" fmla="*/ 835574 h 3322297"/>
              <a:gd name="connsiteX1" fmla="*/ 1435048 w 2876510"/>
              <a:gd name="connsiteY1" fmla="*/ 0 h 3322297"/>
              <a:gd name="connsiteX2" fmla="*/ 2858051 w 2876510"/>
              <a:gd name="connsiteY2" fmla="*/ 802121 h 3322297"/>
              <a:gd name="connsiteX3" fmla="*/ 2876510 w 2876510"/>
              <a:gd name="connsiteY3" fmla="*/ 2493389 h 3322297"/>
              <a:gd name="connsiteX4" fmla="*/ 1438129 w 2876510"/>
              <a:gd name="connsiteY4" fmla="*/ 3322297 h 3322297"/>
              <a:gd name="connsiteX5" fmla="*/ 11025 w 2876510"/>
              <a:gd name="connsiteY5" fmla="*/ 2489672 h 3322297"/>
              <a:gd name="connsiteX6" fmla="*/ 0 w 2876510"/>
              <a:gd name="connsiteY6" fmla="*/ 835574 h 3322297"/>
              <a:gd name="connsiteX0" fmla="*/ 0 w 2858051"/>
              <a:gd name="connsiteY0" fmla="*/ 835574 h 3322297"/>
              <a:gd name="connsiteX1" fmla="*/ 1435048 w 2858051"/>
              <a:gd name="connsiteY1" fmla="*/ 0 h 3322297"/>
              <a:gd name="connsiteX2" fmla="*/ 2858051 w 2858051"/>
              <a:gd name="connsiteY2" fmla="*/ 802121 h 3322297"/>
              <a:gd name="connsiteX3" fmla="*/ 2626383 w 2858051"/>
              <a:gd name="connsiteY3" fmla="*/ 2481087 h 3322297"/>
              <a:gd name="connsiteX4" fmla="*/ 1438129 w 2858051"/>
              <a:gd name="connsiteY4" fmla="*/ 3322297 h 3322297"/>
              <a:gd name="connsiteX5" fmla="*/ 11025 w 2858051"/>
              <a:gd name="connsiteY5" fmla="*/ 2489672 h 3322297"/>
              <a:gd name="connsiteX6" fmla="*/ 0 w 2858051"/>
              <a:gd name="connsiteY6" fmla="*/ 835574 h 3322297"/>
              <a:gd name="connsiteX0" fmla="*/ 0 w 2872410"/>
              <a:gd name="connsiteY0" fmla="*/ 835574 h 3322297"/>
              <a:gd name="connsiteX1" fmla="*/ 1435048 w 2872410"/>
              <a:gd name="connsiteY1" fmla="*/ 0 h 3322297"/>
              <a:gd name="connsiteX2" fmla="*/ 2858051 w 2872410"/>
              <a:gd name="connsiteY2" fmla="*/ 802121 h 3322297"/>
              <a:gd name="connsiteX3" fmla="*/ 2872410 w 2872410"/>
              <a:gd name="connsiteY3" fmla="*/ 2489288 h 3322297"/>
              <a:gd name="connsiteX4" fmla="*/ 1438129 w 2872410"/>
              <a:gd name="connsiteY4" fmla="*/ 3322297 h 3322297"/>
              <a:gd name="connsiteX5" fmla="*/ 11025 w 2872410"/>
              <a:gd name="connsiteY5" fmla="*/ 2489672 h 3322297"/>
              <a:gd name="connsiteX6" fmla="*/ 0 w 2872410"/>
              <a:gd name="connsiteY6" fmla="*/ 835574 h 3322297"/>
              <a:gd name="connsiteX0" fmla="*/ 0 w 2872410"/>
              <a:gd name="connsiteY0" fmla="*/ 835574 h 3322297"/>
              <a:gd name="connsiteX1" fmla="*/ 1435048 w 2872410"/>
              <a:gd name="connsiteY1" fmla="*/ 0 h 3322297"/>
              <a:gd name="connsiteX2" fmla="*/ 2776042 w 2872410"/>
              <a:gd name="connsiteY2" fmla="*/ 912833 h 3322297"/>
              <a:gd name="connsiteX3" fmla="*/ 2872410 w 2872410"/>
              <a:gd name="connsiteY3" fmla="*/ 2489288 h 3322297"/>
              <a:gd name="connsiteX4" fmla="*/ 1438129 w 2872410"/>
              <a:gd name="connsiteY4" fmla="*/ 3322297 h 3322297"/>
              <a:gd name="connsiteX5" fmla="*/ 11025 w 2872410"/>
              <a:gd name="connsiteY5" fmla="*/ 2489672 h 3322297"/>
              <a:gd name="connsiteX6" fmla="*/ 0 w 2872410"/>
              <a:gd name="connsiteY6" fmla="*/ 835574 h 3322297"/>
              <a:gd name="connsiteX0" fmla="*/ 0 w 2872410"/>
              <a:gd name="connsiteY0" fmla="*/ 835574 h 3322297"/>
              <a:gd name="connsiteX1" fmla="*/ 1435048 w 2872410"/>
              <a:gd name="connsiteY1" fmla="*/ 0 h 3322297"/>
              <a:gd name="connsiteX2" fmla="*/ 2862151 w 2872410"/>
              <a:gd name="connsiteY2" fmla="*/ 818523 h 3322297"/>
              <a:gd name="connsiteX3" fmla="*/ 2872410 w 2872410"/>
              <a:gd name="connsiteY3" fmla="*/ 2489288 h 3322297"/>
              <a:gd name="connsiteX4" fmla="*/ 1438129 w 2872410"/>
              <a:gd name="connsiteY4" fmla="*/ 3322297 h 3322297"/>
              <a:gd name="connsiteX5" fmla="*/ 11025 w 2872410"/>
              <a:gd name="connsiteY5" fmla="*/ 2489672 h 3322297"/>
              <a:gd name="connsiteX6" fmla="*/ 0 w 2872410"/>
              <a:gd name="connsiteY6" fmla="*/ 835574 h 3322297"/>
              <a:gd name="connsiteX0" fmla="*/ 308810 w 2861385"/>
              <a:gd name="connsiteY0" fmla="*/ 1069300 h 3322297"/>
              <a:gd name="connsiteX1" fmla="*/ 1424023 w 2861385"/>
              <a:gd name="connsiteY1" fmla="*/ 0 h 3322297"/>
              <a:gd name="connsiteX2" fmla="*/ 2851126 w 2861385"/>
              <a:gd name="connsiteY2" fmla="*/ 818523 h 3322297"/>
              <a:gd name="connsiteX3" fmla="*/ 2861385 w 2861385"/>
              <a:gd name="connsiteY3" fmla="*/ 2489288 h 3322297"/>
              <a:gd name="connsiteX4" fmla="*/ 1427104 w 2861385"/>
              <a:gd name="connsiteY4" fmla="*/ 3322297 h 3322297"/>
              <a:gd name="connsiteX5" fmla="*/ 0 w 2861385"/>
              <a:gd name="connsiteY5" fmla="*/ 2489672 h 3322297"/>
              <a:gd name="connsiteX6" fmla="*/ 308810 w 2861385"/>
              <a:gd name="connsiteY6" fmla="*/ 1069300 h 3322297"/>
              <a:gd name="connsiteX0" fmla="*/ 0 w 2864209"/>
              <a:gd name="connsiteY0" fmla="*/ 835574 h 3322297"/>
              <a:gd name="connsiteX1" fmla="*/ 1426847 w 2864209"/>
              <a:gd name="connsiteY1" fmla="*/ 0 h 3322297"/>
              <a:gd name="connsiteX2" fmla="*/ 2853950 w 2864209"/>
              <a:gd name="connsiteY2" fmla="*/ 818523 h 3322297"/>
              <a:gd name="connsiteX3" fmla="*/ 2864209 w 2864209"/>
              <a:gd name="connsiteY3" fmla="*/ 2489288 h 3322297"/>
              <a:gd name="connsiteX4" fmla="*/ 1429928 w 2864209"/>
              <a:gd name="connsiteY4" fmla="*/ 3322297 h 3322297"/>
              <a:gd name="connsiteX5" fmla="*/ 2824 w 2864209"/>
              <a:gd name="connsiteY5" fmla="*/ 2489672 h 3322297"/>
              <a:gd name="connsiteX6" fmla="*/ 0 w 2864209"/>
              <a:gd name="connsiteY6" fmla="*/ 835574 h 3322297"/>
              <a:gd name="connsiteX0" fmla="*/ 0 w 2864209"/>
              <a:gd name="connsiteY0" fmla="*/ 835574 h 3322297"/>
              <a:gd name="connsiteX1" fmla="*/ 1426847 w 2864209"/>
              <a:gd name="connsiteY1" fmla="*/ 0 h 3322297"/>
              <a:gd name="connsiteX2" fmla="*/ 2853950 w 2864209"/>
              <a:gd name="connsiteY2" fmla="*/ 818523 h 3322297"/>
              <a:gd name="connsiteX3" fmla="*/ 2864209 w 2864209"/>
              <a:gd name="connsiteY3" fmla="*/ 2489288 h 3322297"/>
              <a:gd name="connsiteX4" fmla="*/ 1429928 w 2864209"/>
              <a:gd name="connsiteY4" fmla="*/ 3322297 h 3322297"/>
              <a:gd name="connsiteX5" fmla="*/ 318558 w 2864209"/>
              <a:gd name="connsiteY5" fmla="*/ 2333855 h 3322297"/>
              <a:gd name="connsiteX6" fmla="*/ 0 w 2864209"/>
              <a:gd name="connsiteY6" fmla="*/ 835574 h 3322297"/>
              <a:gd name="connsiteX0" fmla="*/ 0 w 2864209"/>
              <a:gd name="connsiteY0" fmla="*/ 835574 h 3322297"/>
              <a:gd name="connsiteX1" fmla="*/ 1426847 w 2864209"/>
              <a:gd name="connsiteY1" fmla="*/ 0 h 3322297"/>
              <a:gd name="connsiteX2" fmla="*/ 2853950 w 2864209"/>
              <a:gd name="connsiteY2" fmla="*/ 818523 h 3322297"/>
              <a:gd name="connsiteX3" fmla="*/ 2864209 w 2864209"/>
              <a:gd name="connsiteY3" fmla="*/ 2489288 h 3322297"/>
              <a:gd name="connsiteX4" fmla="*/ 1429928 w 2864209"/>
              <a:gd name="connsiteY4" fmla="*/ 3322297 h 3322297"/>
              <a:gd name="connsiteX5" fmla="*/ 6924 w 2864209"/>
              <a:gd name="connsiteY5" fmla="*/ 2501974 h 3322297"/>
              <a:gd name="connsiteX6" fmla="*/ 0 w 2864209"/>
              <a:gd name="connsiteY6" fmla="*/ 835574 h 3322297"/>
              <a:gd name="connsiteX0" fmla="*/ 0 w 2864209"/>
              <a:gd name="connsiteY0" fmla="*/ 835574 h 3322297"/>
              <a:gd name="connsiteX1" fmla="*/ 1426847 w 2864209"/>
              <a:gd name="connsiteY1" fmla="*/ 0 h 3322297"/>
              <a:gd name="connsiteX2" fmla="*/ 2853950 w 2864209"/>
              <a:gd name="connsiteY2" fmla="*/ 818523 h 3322297"/>
              <a:gd name="connsiteX3" fmla="*/ 2864209 w 2864209"/>
              <a:gd name="connsiteY3" fmla="*/ 2489288 h 3322297"/>
              <a:gd name="connsiteX4" fmla="*/ 1429928 w 2864209"/>
              <a:gd name="connsiteY4" fmla="*/ 3322297 h 3322297"/>
              <a:gd name="connsiteX5" fmla="*/ 11024 w 2864209"/>
              <a:gd name="connsiteY5" fmla="*/ 2501974 h 3322297"/>
              <a:gd name="connsiteX6" fmla="*/ 0 w 2864209"/>
              <a:gd name="connsiteY6" fmla="*/ 835574 h 3322297"/>
              <a:gd name="connsiteX0" fmla="*/ 0 w 2864209"/>
              <a:gd name="connsiteY0" fmla="*/ 835574 h 3322297"/>
              <a:gd name="connsiteX1" fmla="*/ 1426847 w 2864209"/>
              <a:gd name="connsiteY1" fmla="*/ 0 h 3322297"/>
              <a:gd name="connsiteX2" fmla="*/ 2853950 w 2864209"/>
              <a:gd name="connsiteY2" fmla="*/ 818523 h 3322297"/>
              <a:gd name="connsiteX3" fmla="*/ 2864209 w 2864209"/>
              <a:gd name="connsiteY3" fmla="*/ 2489288 h 3322297"/>
              <a:gd name="connsiteX4" fmla="*/ 1429928 w 2864209"/>
              <a:gd name="connsiteY4" fmla="*/ 3322297 h 3322297"/>
              <a:gd name="connsiteX5" fmla="*/ 11024 w 2864209"/>
              <a:gd name="connsiteY5" fmla="*/ 2506075 h 3322297"/>
              <a:gd name="connsiteX6" fmla="*/ 0 w 2864209"/>
              <a:gd name="connsiteY6" fmla="*/ 835574 h 3322297"/>
              <a:gd name="connsiteX0" fmla="*/ 2854 w 2867063"/>
              <a:gd name="connsiteY0" fmla="*/ 835574 h 3322297"/>
              <a:gd name="connsiteX1" fmla="*/ 1429701 w 2867063"/>
              <a:gd name="connsiteY1" fmla="*/ 0 h 3322297"/>
              <a:gd name="connsiteX2" fmla="*/ 2856804 w 2867063"/>
              <a:gd name="connsiteY2" fmla="*/ 818523 h 3322297"/>
              <a:gd name="connsiteX3" fmla="*/ 2867063 w 2867063"/>
              <a:gd name="connsiteY3" fmla="*/ 2489288 h 3322297"/>
              <a:gd name="connsiteX4" fmla="*/ 1432782 w 2867063"/>
              <a:gd name="connsiteY4" fmla="*/ 3322297 h 3322297"/>
              <a:gd name="connsiteX5" fmla="*/ 127 w 2867063"/>
              <a:gd name="connsiteY5" fmla="*/ 2506075 h 3322297"/>
              <a:gd name="connsiteX6" fmla="*/ 2854 w 2867063"/>
              <a:gd name="connsiteY6" fmla="*/ 835574 h 3322297"/>
              <a:gd name="connsiteX0" fmla="*/ 0 w 2864209"/>
              <a:gd name="connsiteY0" fmla="*/ 835574 h 3322297"/>
              <a:gd name="connsiteX1" fmla="*/ 1426847 w 2864209"/>
              <a:gd name="connsiteY1" fmla="*/ 0 h 3322297"/>
              <a:gd name="connsiteX2" fmla="*/ 2853950 w 2864209"/>
              <a:gd name="connsiteY2" fmla="*/ 818523 h 3322297"/>
              <a:gd name="connsiteX3" fmla="*/ 2864209 w 2864209"/>
              <a:gd name="connsiteY3" fmla="*/ 2489288 h 3322297"/>
              <a:gd name="connsiteX4" fmla="*/ 1429928 w 2864209"/>
              <a:gd name="connsiteY4" fmla="*/ 3322297 h 3322297"/>
              <a:gd name="connsiteX5" fmla="*/ 11023 w 2864209"/>
              <a:gd name="connsiteY5" fmla="*/ 2509512 h 3322297"/>
              <a:gd name="connsiteX6" fmla="*/ 0 w 2864209"/>
              <a:gd name="connsiteY6" fmla="*/ 835574 h 3322297"/>
              <a:gd name="connsiteX0" fmla="*/ 0 w 2864209"/>
              <a:gd name="connsiteY0" fmla="*/ 835574 h 3322297"/>
              <a:gd name="connsiteX1" fmla="*/ 1426847 w 2864209"/>
              <a:gd name="connsiteY1" fmla="*/ 0 h 3322297"/>
              <a:gd name="connsiteX2" fmla="*/ 2853950 w 2864209"/>
              <a:gd name="connsiteY2" fmla="*/ 818523 h 3322297"/>
              <a:gd name="connsiteX3" fmla="*/ 2864209 w 2864209"/>
              <a:gd name="connsiteY3" fmla="*/ 2489288 h 3322297"/>
              <a:gd name="connsiteX4" fmla="*/ 1429928 w 2864209"/>
              <a:gd name="connsiteY4" fmla="*/ 3322297 h 3322297"/>
              <a:gd name="connsiteX5" fmla="*/ 710 w 2864209"/>
              <a:gd name="connsiteY5" fmla="*/ 2509512 h 3322297"/>
              <a:gd name="connsiteX6" fmla="*/ 0 w 2864209"/>
              <a:gd name="connsiteY6" fmla="*/ 835574 h 3322297"/>
              <a:gd name="connsiteX0" fmla="*/ 0 w 2854931"/>
              <a:gd name="connsiteY0" fmla="*/ 835574 h 3322297"/>
              <a:gd name="connsiteX1" fmla="*/ 1426847 w 2854931"/>
              <a:gd name="connsiteY1" fmla="*/ 0 h 3322297"/>
              <a:gd name="connsiteX2" fmla="*/ 2853950 w 2854931"/>
              <a:gd name="connsiteY2" fmla="*/ 818523 h 3322297"/>
              <a:gd name="connsiteX3" fmla="*/ 2853897 w 2854931"/>
              <a:gd name="connsiteY3" fmla="*/ 2489288 h 3322297"/>
              <a:gd name="connsiteX4" fmla="*/ 1429928 w 2854931"/>
              <a:gd name="connsiteY4" fmla="*/ 3322297 h 3322297"/>
              <a:gd name="connsiteX5" fmla="*/ 710 w 2854931"/>
              <a:gd name="connsiteY5" fmla="*/ 2509512 h 3322297"/>
              <a:gd name="connsiteX6" fmla="*/ 0 w 2854931"/>
              <a:gd name="connsiteY6" fmla="*/ 835574 h 3322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54931" h="3322297">
                <a:moveTo>
                  <a:pt x="0" y="835574"/>
                </a:moveTo>
                <a:lnTo>
                  <a:pt x="1426847" y="0"/>
                </a:lnTo>
                <a:lnTo>
                  <a:pt x="2853950" y="818523"/>
                </a:lnTo>
                <a:cubicBezTo>
                  <a:pt x="2857370" y="1375445"/>
                  <a:pt x="2850477" y="1932366"/>
                  <a:pt x="2853897" y="2489288"/>
                </a:cubicBezTo>
                <a:lnTo>
                  <a:pt x="1429928" y="3322297"/>
                </a:lnTo>
                <a:lnTo>
                  <a:pt x="710" y="2509512"/>
                </a:lnTo>
                <a:cubicBezTo>
                  <a:pt x="-231" y="1958146"/>
                  <a:pt x="941" y="1386940"/>
                  <a:pt x="0" y="835574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anchor="ctr">
            <a:normAutofit/>
          </a:bodyPr>
          <a:lstStyle>
            <a:lvl1pPr>
              <a:defRPr sz="1000">
                <a:solidFill>
                  <a:schemeClr val="accent2"/>
                </a:solidFill>
              </a:defRPr>
            </a:lvl1pPr>
          </a:lstStyle>
          <a:p>
            <a:r>
              <a:rPr lang="en-US"/>
              <a:t>Select hexagon and then DRAG &amp; DROP your image into the hexagon. </a:t>
            </a:r>
          </a:p>
        </p:txBody>
      </p:sp>
      <p:sp>
        <p:nvSpPr>
          <p:cNvPr id="23" name="Picture Placeholder 16">
            <a:extLst>
              <a:ext uri="{FF2B5EF4-FFF2-40B4-BE49-F238E27FC236}">
                <a16:creationId xmlns:a16="http://schemas.microsoft.com/office/drawing/2014/main" id="{2B097057-23CE-0B40-9B21-094FCB98C9B4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3733800" y="1670671"/>
            <a:ext cx="2061970" cy="2399524"/>
          </a:xfrm>
          <a:custGeom>
            <a:avLst/>
            <a:gdLst>
              <a:gd name="connsiteX0" fmla="*/ 0 w 2125662"/>
              <a:gd name="connsiteY0" fmla="*/ 1066800 h 2133600"/>
              <a:gd name="connsiteX1" fmla="*/ 531416 w 2125662"/>
              <a:gd name="connsiteY1" fmla="*/ 0 h 2133600"/>
              <a:gd name="connsiteX2" fmla="*/ 1594247 w 2125662"/>
              <a:gd name="connsiteY2" fmla="*/ 0 h 2133600"/>
              <a:gd name="connsiteX3" fmla="*/ 2125662 w 2125662"/>
              <a:gd name="connsiteY3" fmla="*/ 1066800 h 2133600"/>
              <a:gd name="connsiteX4" fmla="*/ 1594247 w 2125662"/>
              <a:gd name="connsiteY4" fmla="*/ 2133600 h 2133600"/>
              <a:gd name="connsiteX5" fmla="*/ 531416 w 2125662"/>
              <a:gd name="connsiteY5" fmla="*/ 2133600 h 2133600"/>
              <a:gd name="connsiteX6" fmla="*/ 0 w 2125662"/>
              <a:gd name="connsiteY6" fmla="*/ 1066800 h 2133600"/>
              <a:gd name="connsiteX0" fmla="*/ 0 w 3032627"/>
              <a:gd name="connsiteY0" fmla="*/ 843775 h 2133600"/>
              <a:gd name="connsiteX1" fmla="*/ 1438381 w 3032627"/>
              <a:gd name="connsiteY1" fmla="*/ 0 h 2133600"/>
              <a:gd name="connsiteX2" fmla="*/ 2501212 w 3032627"/>
              <a:gd name="connsiteY2" fmla="*/ 0 h 2133600"/>
              <a:gd name="connsiteX3" fmla="*/ 3032627 w 3032627"/>
              <a:gd name="connsiteY3" fmla="*/ 1066800 h 2133600"/>
              <a:gd name="connsiteX4" fmla="*/ 2501212 w 3032627"/>
              <a:gd name="connsiteY4" fmla="*/ 2133600 h 2133600"/>
              <a:gd name="connsiteX5" fmla="*/ 1438381 w 3032627"/>
              <a:gd name="connsiteY5" fmla="*/ 2133600 h 2133600"/>
              <a:gd name="connsiteX6" fmla="*/ 0 w 3032627"/>
              <a:gd name="connsiteY6" fmla="*/ 843775 h 2133600"/>
              <a:gd name="connsiteX0" fmla="*/ 0 w 3032627"/>
              <a:gd name="connsiteY0" fmla="*/ 843775 h 2497873"/>
              <a:gd name="connsiteX1" fmla="*/ 1438381 w 3032627"/>
              <a:gd name="connsiteY1" fmla="*/ 0 h 2497873"/>
              <a:gd name="connsiteX2" fmla="*/ 2501212 w 3032627"/>
              <a:gd name="connsiteY2" fmla="*/ 0 h 2497873"/>
              <a:gd name="connsiteX3" fmla="*/ 3032627 w 3032627"/>
              <a:gd name="connsiteY3" fmla="*/ 1066800 h 2497873"/>
              <a:gd name="connsiteX4" fmla="*/ 2501212 w 3032627"/>
              <a:gd name="connsiteY4" fmla="*/ 2133600 h 2497873"/>
              <a:gd name="connsiteX5" fmla="*/ 11025 w 3032627"/>
              <a:gd name="connsiteY5" fmla="*/ 2497873 h 2497873"/>
              <a:gd name="connsiteX6" fmla="*/ 0 w 3032627"/>
              <a:gd name="connsiteY6" fmla="*/ 843775 h 2497873"/>
              <a:gd name="connsiteX0" fmla="*/ 0 w 3032627"/>
              <a:gd name="connsiteY0" fmla="*/ 843775 h 3330498"/>
              <a:gd name="connsiteX1" fmla="*/ 1438381 w 3032627"/>
              <a:gd name="connsiteY1" fmla="*/ 0 h 3330498"/>
              <a:gd name="connsiteX2" fmla="*/ 2501212 w 3032627"/>
              <a:gd name="connsiteY2" fmla="*/ 0 h 3330498"/>
              <a:gd name="connsiteX3" fmla="*/ 3032627 w 3032627"/>
              <a:gd name="connsiteY3" fmla="*/ 1066800 h 3330498"/>
              <a:gd name="connsiteX4" fmla="*/ 1438129 w 3032627"/>
              <a:gd name="connsiteY4" fmla="*/ 3330498 h 3330498"/>
              <a:gd name="connsiteX5" fmla="*/ 11025 w 3032627"/>
              <a:gd name="connsiteY5" fmla="*/ 2497873 h 3330498"/>
              <a:gd name="connsiteX6" fmla="*/ 0 w 3032627"/>
              <a:gd name="connsiteY6" fmla="*/ 843775 h 3330498"/>
              <a:gd name="connsiteX0" fmla="*/ 0 w 2876510"/>
              <a:gd name="connsiteY0" fmla="*/ 843775 h 3330498"/>
              <a:gd name="connsiteX1" fmla="*/ 1438381 w 2876510"/>
              <a:gd name="connsiteY1" fmla="*/ 0 h 3330498"/>
              <a:gd name="connsiteX2" fmla="*/ 2501212 w 2876510"/>
              <a:gd name="connsiteY2" fmla="*/ 0 h 3330498"/>
              <a:gd name="connsiteX3" fmla="*/ 2876510 w 2876510"/>
              <a:gd name="connsiteY3" fmla="*/ 2501590 h 3330498"/>
              <a:gd name="connsiteX4" fmla="*/ 1438129 w 2876510"/>
              <a:gd name="connsiteY4" fmla="*/ 3330498 h 3330498"/>
              <a:gd name="connsiteX5" fmla="*/ 11025 w 2876510"/>
              <a:gd name="connsiteY5" fmla="*/ 2497873 h 3330498"/>
              <a:gd name="connsiteX6" fmla="*/ 0 w 2876510"/>
              <a:gd name="connsiteY6" fmla="*/ 843775 h 3330498"/>
              <a:gd name="connsiteX0" fmla="*/ 0 w 2876510"/>
              <a:gd name="connsiteY0" fmla="*/ 843775 h 3330498"/>
              <a:gd name="connsiteX1" fmla="*/ 1438381 w 2876510"/>
              <a:gd name="connsiteY1" fmla="*/ 0 h 3330498"/>
              <a:gd name="connsiteX2" fmla="*/ 2858051 w 2876510"/>
              <a:gd name="connsiteY2" fmla="*/ 810322 h 3330498"/>
              <a:gd name="connsiteX3" fmla="*/ 2876510 w 2876510"/>
              <a:gd name="connsiteY3" fmla="*/ 2501590 h 3330498"/>
              <a:gd name="connsiteX4" fmla="*/ 1438129 w 2876510"/>
              <a:gd name="connsiteY4" fmla="*/ 3330498 h 3330498"/>
              <a:gd name="connsiteX5" fmla="*/ 11025 w 2876510"/>
              <a:gd name="connsiteY5" fmla="*/ 2497873 h 3330498"/>
              <a:gd name="connsiteX6" fmla="*/ 0 w 2876510"/>
              <a:gd name="connsiteY6" fmla="*/ 843775 h 3330498"/>
              <a:gd name="connsiteX0" fmla="*/ 0 w 2876510"/>
              <a:gd name="connsiteY0" fmla="*/ 464634 h 2951357"/>
              <a:gd name="connsiteX1" fmla="*/ 1453249 w 2876510"/>
              <a:gd name="connsiteY1" fmla="*/ 0 h 2951357"/>
              <a:gd name="connsiteX2" fmla="*/ 2858051 w 2876510"/>
              <a:gd name="connsiteY2" fmla="*/ 431181 h 2951357"/>
              <a:gd name="connsiteX3" fmla="*/ 2876510 w 2876510"/>
              <a:gd name="connsiteY3" fmla="*/ 2122449 h 2951357"/>
              <a:gd name="connsiteX4" fmla="*/ 1438129 w 2876510"/>
              <a:gd name="connsiteY4" fmla="*/ 2951357 h 2951357"/>
              <a:gd name="connsiteX5" fmla="*/ 11025 w 2876510"/>
              <a:gd name="connsiteY5" fmla="*/ 2118732 h 2951357"/>
              <a:gd name="connsiteX6" fmla="*/ 0 w 2876510"/>
              <a:gd name="connsiteY6" fmla="*/ 464634 h 2951357"/>
              <a:gd name="connsiteX0" fmla="*/ 0 w 2876510"/>
              <a:gd name="connsiteY0" fmla="*/ 843775 h 3330498"/>
              <a:gd name="connsiteX1" fmla="*/ 1430947 w 2876510"/>
              <a:gd name="connsiteY1" fmla="*/ 0 h 3330498"/>
              <a:gd name="connsiteX2" fmla="*/ 2858051 w 2876510"/>
              <a:gd name="connsiteY2" fmla="*/ 810322 h 3330498"/>
              <a:gd name="connsiteX3" fmla="*/ 2876510 w 2876510"/>
              <a:gd name="connsiteY3" fmla="*/ 2501590 h 3330498"/>
              <a:gd name="connsiteX4" fmla="*/ 1438129 w 2876510"/>
              <a:gd name="connsiteY4" fmla="*/ 3330498 h 3330498"/>
              <a:gd name="connsiteX5" fmla="*/ 11025 w 2876510"/>
              <a:gd name="connsiteY5" fmla="*/ 2497873 h 3330498"/>
              <a:gd name="connsiteX6" fmla="*/ 0 w 2876510"/>
              <a:gd name="connsiteY6" fmla="*/ 843775 h 3330498"/>
              <a:gd name="connsiteX0" fmla="*/ 0 w 2876510"/>
              <a:gd name="connsiteY0" fmla="*/ 671556 h 3158279"/>
              <a:gd name="connsiteX1" fmla="*/ 1455550 w 2876510"/>
              <a:gd name="connsiteY1" fmla="*/ 0 h 3158279"/>
              <a:gd name="connsiteX2" fmla="*/ 2858051 w 2876510"/>
              <a:gd name="connsiteY2" fmla="*/ 638103 h 3158279"/>
              <a:gd name="connsiteX3" fmla="*/ 2876510 w 2876510"/>
              <a:gd name="connsiteY3" fmla="*/ 2329371 h 3158279"/>
              <a:gd name="connsiteX4" fmla="*/ 1438129 w 2876510"/>
              <a:gd name="connsiteY4" fmla="*/ 3158279 h 3158279"/>
              <a:gd name="connsiteX5" fmla="*/ 11025 w 2876510"/>
              <a:gd name="connsiteY5" fmla="*/ 2325654 h 3158279"/>
              <a:gd name="connsiteX6" fmla="*/ 0 w 2876510"/>
              <a:gd name="connsiteY6" fmla="*/ 671556 h 3158279"/>
              <a:gd name="connsiteX0" fmla="*/ 0 w 2876510"/>
              <a:gd name="connsiteY0" fmla="*/ 835574 h 3322297"/>
              <a:gd name="connsiteX1" fmla="*/ 1435048 w 2876510"/>
              <a:gd name="connsiteY1" fmla="*/ 0 h 3322297"/>
              <a:gd name="connsiteX2" fmla="*/ 2858051 w 2876510"/>
              <a:gd name="connsiteY2" fmla="*/ 802121 h 3322297"/>
              <a:gd name="connsiteX3" fmla="*/ 2876510 w 2876510"/>
              <a:gd name="connsiteY3" fmla="*/ 2493389 h 3322297"/>
              <a:gd name="connsiteX4" fmla="*/ 1438129 w 2876510"/>
              <a:gd name="connsiteY4" fmla="*/ 3322297 h 3322297"/>
              <a:gd name="connsiteX5" fmla="*/ 11025 w 2876510"/>
              <a:gd name="connsiteY5" fmla="*/ 2489672 h 3322297"/>
              <a:gd name="connsiteX6" fmla="*/ 0 w 2876510"/>
              <a:gd name="connsiteY6" fmla="*/ 835574 h 3322297"/>
              <a:gd name="connsiteX0" fmla="*/ 0 w 2858051"/>
              <a:gd name="connsiteY0" fmla="*/ 835574 h 3322297"/>
              <a:gd name="connsiteX1" fmla="*/ 1435048 w 2858051"/>
              <a:gd name="connsiteY1" fmla="*/ 0 h 3322297"/>
              <a:gd name="connsiteX2" fmla="*/ 2858051 w 2858051"/>
              <a:gd name="connsiteY2" fmla="*/ 802121 h 3322297"/>
              <a:gd name="connsiteX3" fmla="*/ 2626383 w 2858051"/>
              <a:gd name="connsiteY3" fmla="*/ 2481087 h 3322297"/>
              <a:gd name="connsiteX4" fmla="*/ 1438129 w 2858051"/>
              <a:gd name="connsiteY4" fmla="*/ 3322297 h 3322297"/>
              <a:gd name="connsiteX5" fmla="*/ 11025 w 2858051"/>
              <a:gd name="connsiteY5" fmla="*/ 2489672 h 3322297"/>
              <a:gd name="connsiteX6" fmla="*/ 0 w 2858051"/>
              <a:gd name="connsiteY6" fmla="*/ 835574 h 3322297"/>
              <a:gd name="connsiteX0" fmla="*/ 0 w 2872410"/>
              <a:gd name="connsiteY0" fmla="*/ 835574 h 3322297"/>
              <a:gd name="connsiteX1" fmla="*/ 1435048 w 2872410"/>
              <a:gd name="connsiteY1" fmla="*/ 0 h 3322297"/>
              <a:gd name="connsiteX2" fmla="*/ 2858051 w 2872410"/>
              <a:gd name="connsiteY2" fmla="*/ 802121 h 3322297"/>
              <a:gd name="connsiteX3" fmla="*/ 2872410 w 2872410"/>
              <a:gd name="connsiteY3" fmla="*/ 2489288 h 3322297"/>
              <a:gd name="connsiteX4" fmla="*/ 1438129 w 2872410"/>
              <a:gd name="connsiteY4" fmla="*/ 3322297 h 3322297"/>
              <a:gd name="connsiteX5" fmla="*/ 11025 w 2872410"/>
              <a:gd name="connsiteY5" fmla="*/ 2489672 h 3322297"/>
              <a:gd name="connsiteX6" fmla="*/ 0 w 2872410"/>
              <a:gd name="connsiteY6" fmla="*/ 835574 h 3322297"/>
              <a:gd name="connsiteX0" fmla="*/ 0 w 2872410"/>
              <a:gd name="connsiteY0" fmla="*/ 835574 h 3322297"/>
              <a:gd name="connsiteX1" fmla="*/ 1435048 w 2872410"/>
              <a:gd name="connsiteY1" fmla="*/ 0 h 3322297"/>
              <a:gd name="connsiteX2" fmla="*/ 2776042 w 2872410"/>
              <a:gd name="connsiteY2" fmla="*/ 912833 h 3322297"/>
              <a:gd name="connsiteX3" fmla="*/ 2872410 w 2872410"/>
              <a:gd name="connsiteY3" fmla="*/ 2489288 h 3322297"/>
              <a:gd name="connsiteX4" fmla="*/ 1438129 w 2872410"/>
              <a:gd name="connsiteY4" fmla="*/ 3322297 h 3322297"/>
              <a:gd name="connsiteX5" fmla="*/ 11025 w 2872410"/>
              <a:gd name="connsiteY5" fmla="*/ 2489672 h 3322297"/>
              <a:gd name="connsiteX6" fmla="*/ 0 w 2872410"/>
              <a:gd name="connsiteY6" fmla="*/ 835574 h 3322297"/>
              <a:gd name="connsiteX0" fmla="*/ 0 w 2872410"/>
              <a:gd name="connsiteY0" fmla="*/ 835574 h 3322297"/>
              <a:gd name="connsiteX1" fmla="*/ 1435048 w 2872410"/>
              <a:gd name="connsiteY1" fmla="*/ 0 h 3322297"/>
              <a:gd name="connsiteX2" fmla="*/ 2862151 w 2872410"/>
              <a:gd name="connsiteY2" fmla="*/ 818523 h 3322297"/>
              <a:gd name="connsiteX3" fmla="*/ 2872410 w 2872410"/>
              <a:gd name="connsiteY3" fmla="*/ 2489288 h 3322297"/>
              <a:gd name="connsiteX4" fmla="*/ 1438129 w 2872410"/>
              <a:gd name="connsiteY4" fmla="*/ 3322297 h 3322297"/>
              <a:gd name="connsiteX5" fmla="*/ 11025 w 2872410"/>
              <a:gd name="connsiteY5" fmla="*/ 2489672 h 3322297"/>
              <a:gd name="connsiteX6" fmla="*/ 0 w 2872410"/>
              <a:gd name="connsiteY6" fmla="*/ 835574 h 3322297"/>
              <a:gd name="connsiteX0" fmla="*/ 308810 w 2861385"/>
              <a:gd name="connsiteY0" fmla="*/ 1069300 h 3322297"/>
              <a:gd name="connsiteX1" fmla="*/ 1424023 w 2861385"/>
              <a:gd name="connsiteY1" fmla="*/ 0 h 3322297"/>
              <a:gd name="connsiteX2" fmla="*/ 2851126 w 2861385"/>
              <a:gd name="connsiteY2" fmla="*/ 818523 h 3322297"/>
              <a:gd name="connsiteX3" fmla="*/ 2861385 w 2861385"/>
              <a:gd name="connsiteY3" fmla="*/ 2489288 h 3322297"/>
              <a:gd name="connsiteX4" fmla="*/ 1427104 w 2861385"/>
              <a:gd name="connsiteY4" fmla="*/ 3322297 h 3322297"/>
              <a:gd name="connsiteX5" fmla="*/ 0 w 2861385"/>
              <a:gd name="connsiteY5" fmla="*/ 2489672 h 3322297"/>
              <a:gd name="connsiteX6" fmla="*/ 308810 w 2861385"/>
              <a:gd name="connsiteY6" fmla="*/ 1069300 h 3322297"/>
              <a:gd name="connsiteX0" fmla="*/ 0 w 2864209"/>
              <a:gd name="connsiteY0" fmla="*/ 835574 h 3322297"/>
              <a:gd name="connsiteX1" fmla="*/ 1426847 w 2864209"/>
              <a:gd name="connsiteY1" fmla="*/ 0 h 3322297"/>
              <a:gd name="connsiteX2" fmla="*/ 2853950 w 2864209"/>
              <a:gd name="connsiteY2" fmla="*/ 818523 h 3322297"/>
              <a:gd name="connsiteX3" fmla="*/ 2864209 w 2864209"/>
              <a:gd name="connsiteY3" fmla="*/ 2489288 h 3322297"/>
              <a:gd name="connsiteX4" fmla="*/ 1429928 w 2864209"/>
              <a:gd name="connsiteY4" fmla="*/ 3322297 h 3322297"/>
              <a:gd name="connsiteX5" fmla="*/ 2824 w 2864209"/>
              <a:gd name="connsiteY5" fmla="*/ 2489672 h 3322297"/>
              <a:gd name="connsiteX6" fmla="*/ 0 w 2864209"/>
              <a:gd name="connsiteY6" fmla="*/ 835574 h 3322297"/>
              <a:gd name="connsiteX0" fmla="*/ 0 w 2864209"/>
              <a:gd name="connsiteY0" fmla="*/ 835574 h 3322297"/>
              <a:gd name="connsiteX1" fmla="*/ 1426847 w 2864209"/>
              <a:gd name="connsiteY1" fmla="*/ 0 h 3322297"/>
              <a:gd name="connsiteX2" fmla="*/ 2853950 w 2864209"/>
              <a:gd name="connsiteY2" fmla="*/ 818523 h 3322297"/>
              <a:gd name="connsiteX3" fmla="*/ 2864209 w 2864209"/>
              <a:gd name="connsiteY3" fmla="*/ 2489288 h 3322297"/>
              <a:gd name="connsiteX4" fmla="*/ 1429928 w 2864209"/>
              <a:gd name="connsiteY4" fmla="*/ 3322297 h 3322297"/>
              <a:gd name="connsiteX5" fmla="*/ 318558 w 2864209"/>
              <a:gd name="connsiteY5" fmla="*/ 2333855 h 3322297"/>
              <a:gd name="connsiteX6" fmla="*/ 0 w 2864209"/>
              <a:gd name="connsiteY6" fmla="*/ 835574 h 3322297"/>
              <a:gd name="connsiteX0" fmla="*/ 0 w 2864209"/>
              <a:gd name="connsiteY0" fmla="*/ 835574 h 3322297"/>
              <a:gd name="connsiteX1" fmla="*/ 1426847 w 2864209"/>
              <a:gd name="connsiteY1" fmla="*/ 0 h 3322297"/>
              <a:gd name="connsiteX2" fmla="*/ 2853950 w 2864209"/>
              <a:gd name="connsiteY2" fmla="*/ 818523 h 3322297"/>
              <a:gd name="connsiteX3" fmla="*/ 2864209 w 2864209"/>
              <a:gd name="connsiteY3" fmla="*/ 2489288 h 3322297"/>
              <a:gd name="connsiteX4" fmla="*/ 1429928 w 2864209"/>
              <a:gd name="connsiteY4" fmla="*/ 3322297 h 3322297"/>
              <a:gd name="connsiteX5" fmla="*/ 6924 w 2864209"/>
              <a:gd name="connsiteY5" fmla="*/ 2501974 h 3322297"/>
              <a:gd name="connsiteX6" fmla="*/ 0 w 2864209"/>
              <a:gd name="connsiteY6" fmla="*/ 835574 h 3322297"/>
              <a:gd name="connsiteX0" fmla="*/ 0 w 2864209"/>
              <a:gd name="connsiteY0" fmla="*/ 835574 h 3322297"/>
              <a:gd name="connsiteX1" fmla="*/ 1426847 w 2864209"/>
              <a:gd name="connsiteY1" fmla="*/ 0 h 3322297"/>
              <a:gd name="connsiteX2" fmla="*/ 2853950 w 2864209"/>
              <a:gd name="connsiteY2" fmla="*/ 818523 h 3322297"/>
              <a:gd name="connsiteX3" fmla="*/ 2864209 w 2864209"/>
              <a:gd name="connsiteY3" fmla="*/ 2489288 h 3322297"/>
              <a:gd name="connsiteX4" fmla="*/ 1429928 w 2864209"/>
              <a:gd name="connsiteY4" fmla="*/ 3322297 h 3322297"/>
              <a:gd name="connsiteX5" fmla="*/ 11024 w 2864209"/>
              <a:gd name="connsiteY5" fmla="*/ 2501974 h 3322297"/>
              <a:gd name="connsiteX6" fmla="*/ 0 w 2864209"/>
              <a:gd name="connsiteY6" fmla="*/ 835574 h 3322297"/>
              <a:gd name="connsiteX0" fmla="*/ 0 w 2864209"/>
              <a:gd name="connsiteY0" fmla="*/ 835574 h 3322297"/>
              <a:gd name="connsiteX1" fmla="*/ 1426847 w 2864209"/>
              <a:gd name="connsiteY1" fmla="*/ 0 h 3322297"/>
              <a:gd name="connsiteX2" fmla="*/ 2853950 w 2864209"/>
              <a:gd name="connsiteY2" fmla="*/ 818523 h 3322297"/>
              <a:gd name="connsiteX3" fmla="*/ 2864209 w 2864209"/>
              <a:gd name="connsiteY3" fmla="*/ 2489288 h 3322297"/>
              <a:gd name="connsiteX4" fmla="*/ 1429928 w 2864209"/>
              <a:gd name="connsiteY4" fmla="*/ 3322297 h 3322297"/>
              <a:gd name="connsiteX5" fmla="*/ 11024 w 2864209"/>
              <a:gd name="connsiteY5" fmla="*/ 2506075 h 3322297"/>
              <a:gd name="connsiteX6" fmla="*/ 0 w 2864209"/>
              <a:gd name="connsiteY6" fmla="*/ 835574 h 3322297"/>
              <a:gd name="connsiteX0" fmla="*/ 2854 w 2867063"/>
              <a:gd name="connsiteY0" fmla="*/ 835574 h 3322297"/>
              <a:gd name="connsiteX1" fmla="*/ 1429701 w 2867063"/>
              <a:gd name="connsiteY1" fmla="*/ 0 h 3322297"/>
              <a:gd name="connsiteX2" fmla="*/ 2856804 w 2867063"/>
              <a:gd name="connsiteY2" fmla="*/ 818523 h 3322297"/>
              <a:gd name="connsiteX3" fmla="*/ 2867063 w 2867063"/>
              <a:gd name="connsiteY3" fmla="*/ 2489288 h 3322297"/>
              <a:gd name="connsiteX4" fmla="*/ 1432782 w 2867063"/>
              <a:gd name="connsiteY4" fmla="*/ 3322297 h 3322297"/>
              <a:gd name="connsiteX5" fmla="*/ 127 w 2867063"/>
              <a:gd name="connsiteY5" fmla="*/ 2506075 h 3322297"/>
              <a:gd name="connsiteX6" fmla="*/ 2854 w 2867063"/>
              <a:gd name="connsiteY6" fmla="*/ 835574 h 3322297"/>
              <a:gd name="connsiteX0" fmla="*/ 0 w 2864209"/>
              <a:gd name="connsiteY0" fmla="*/ 835574 h 3322297"/>
              <a:gd name="connsiteX1" fmla="*/ 1426847 w 2864209"/>
              <a:gd name="connsiteY1" fmla="*/ 0 h 3322297"/>
              <a:gd name="connsiteX2" fmla="*/ 2853950 w 2864209"/>
              <a:gd name="connsiteY2" fmla="*/ 818523 h 3322297"/>
              <a:gd name="connsiteX3" fmla="*/ 2864209 w 2864209"/>
              <a:gd name="connsiteY3" fmla="*/ 2489288 h 3322297"/>
              <a:gd name="connsiteX4" fmla="*/ 1429928 w 2864209"/>
              <a:gd name="connsiteY4" fmla="*/ 3322297 h 3322297"/>
              <a:gd name="connsiteX5" fmla="*/ 11023 w 2864209"/>
              <a:gd name="connsiteY5" fmla="*/ 2509512 h 3322297"/>
              <a:gd name="connsiteX6" fmla="*/ 0 w 2864209"/>
              <a:gd name="connsiteY6" fmla="*/ 835574 h 3322297"/>
              <a:gd name="connsiteX0" fmla="*/ 0 w 2864209"/>
              <a:gd name="connsiteY0" fmla="*/ 835574 h 3322297"/>
              <a:gd name="connsiteX1" fmla="*/ 1426847 w 2864209"/>
              <a:gd name="connsiteY1" fmla="*/ 0 h 3322297"/>
              <a:gd name="connsiteX2" fmla="*/ 2853950 w 2864209"/>
              <a:gd name="connsiteY2" fmla="*/ 818523 h 3322297"/>
              <a:gd name="connsiteX3" fmla="*/ 2864209 w 2864209"/>
              <a:gd name="connsiteY3" fmla="*/ 2489288 h 3322297"/>
              <a:gd name="connsiteX4" fmla="*/ 1429928 w 2864209"/>
              <a:gd name="connsiteY4" fmla="*/ 3322297 h 3322297"/>
              <a:gd name="connsiteX5" fmla="*/ 710 w 2864209"/>
              <a:gd name="connsiteY5" fmla="*/ 2509512 h 3322297"/>
              <a:gd name="connsiteX6" fmla="*/ 0 w 2864209"/>
              <a:gd name="connsiteY6" fmla="*/ 835574 h 3322297"/>
              <a:gd name="connsiteX0" fmla="*/ 0 w 2854931"/>
              <a:gd name="connsiteY0" fmla="*/ 835574 h 3322297"/>
              <a:gd name="connsiteX1" fmla="*/ 1426847 w 2854931"/>
              <a:gd name="connsiteY1" fmla="*/ 0 h 3322297"/>
              <a:gd name="connsiteX2" fmla="*/ 2853950 w 2854931"/>
              <a:gd name="connsiteY2" fmla="*/ 818523 h 3322297"/>
              <a:gd name="connsiteX3" fmla="*/ 2853897 w 2854931"/>
              <a:gd name="connsiteY3" fmla="*/ 2489288 h 3322297"/>
              <a:gd name="connsiteX4" fmla="*/ 1429928 w 2854931"/>
              <a:gd name="connsiteY4" fmla="*/ 3322297 h 3322297"/>
              <a:gd name="connsiteX5" fmla="*/ 710 w 2854931"/>
              <a:gd name="connsiteY5" fmla="*/ 2509512 h 3322297"/>
              <a:gd name="connsiteX6" fmla="*/ 0 w 2854931"/>
              <a:gd name="connsiteY6" fmla="*/ 835574 h 3322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54931" h="3322297">
                <a:moveTo>
                  <a:pt x="0" y="835574"/>
                </a:moveTo>
                <a:lnTo>
                  <a:pt x="1426847" y="0"/>
                </a:lnTo>
                <a:lnTo>
                  <a:pt x="2853950" y="818523"/>
                </a:lnTo>
                <a:cubicBezTo>
                  <a:pt x="2857370" y="1375445"/>
                  <a:pt x="2850477" y="1932366"/>
                  <a:pt x="2853897" y="2489288"/>
                </a:cubicBezTo>
                <a:lnTo>
                  <a:pt x="1429928" y="3322297"/>
                </a:lnTo>
                <a:lnTo>
                  <a:pt x="710" y="2509512"/>
                </a:lnTo>
                <a:cubicBezTo>
                  <a:pt x="-231" y="1958146"/>
                  <a:pt x="941" y="1386940"/>
                  <a:pt x="0" y="835574"/>
                </a:cubicBezTo>
                <a:close/>
              </a:path>
            </a:pathLst>
          </a:custGeom>
          <a:solidFill>
            <a:schemeClr val="accent2"/>
          </a:solidFill>
        </p:spPr>
        <p:txBody>
          <a:bodyPr anchor="ctr">
            <a:normAutofit/>
          </a:bodyPr>
          <a:lstStyle>
            <a:lvl1pPr>
              <a:defRPr sz="1000">
                <a:solidFill>
                  <a:schemeClr val="accent1"/>
                </a:solidFill>
              </a:defRPr>
            </a:lvl1pPr>
          </a:lstStyle>
          <a:p>
            <a:r>
              <a:rPr lang="en-US"/>
              <a:t>Select hexagon and then DRAG &amp; DROP your image into the hexagon. </a:t>
            </a:r>
          </a:p>
        </p:txBody>
      </p:sp>
      <p:sp>
        <p:nvSpPr>
          <p:cNvPr id="24" name="Picture Placeholder 16">
            <a:extLst>
              <a:ext uri="{FF2B5EF4-FFF2-40B4-BE49-F238E27FC236}">
                <a16:creationId xmlns:a16="http://schemas.microsoft.com/office/drawing/2014/main" id="{84B3CB18-100C-FA4D-9401-099D14CF5CFC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6299433" y="1670671"/>
            <a:ext cx="2061970" cy="2399524"/>
          </a:xfrm>
          <a:custGeom>
            <a:avLst/>
            <a:gdLst>
              <a:gd name="connsiteX0" fmla="*/ 0 w 2125662"/>
              <a:gd name="connsiteY0" fmla="*/ 1066800 h 2133600"/>
              <a:gd name="connsiteX1" fmla="*/ 531416 w 2125662"/>
              <a:gd name="connsiteY1" fmla="*/ 0 h 2133600"/>
              <a:gd name="connsiteX2" fmla="*/ 1594247 w 2125662"/>
              <a:gd name="connsiteY2" fmla="*/ 0 h 2133600"/>
              <a:gd name="connsiteX3" fmla="*/ 2125662 w 2125662"/>
              <a:gd name="connsiteY3" fmla="*/ 1066800 h 2133600"/>
              <a:gd name="connsiteX4" fmla="*/ 1594247 w 2125662"/>
              <a:gd name="connsiteY4" fmla="*/ 2133600 h 2133600"/>
              <a:gd name="connsiteX5" fmla="*/ 531416 w 2125662"/>
              <a:gd name="connsiteY5" fmla="*/ 2133600 h 2133600"/>
              <a:gd name="connsiteX6" fmla="*/ 0 w 2125662"/>
              <a:gd name="connsiteY6" fmla="*/ 1066800 h 2133600"/>
              <a:gd name="connsiteX0" fmla="*/ 0 w 3032627"/>
              <a:gd name="connsiteY0" fmla="*/ 843775 h 2133600"/>
              <a:gd name="connsiteX1" fmla="*/ 1438381 w 3032627"/>
              <a:gd name="connsiteY1" fmla="*/ 0 h 2133600"/>
              <a:gd name="connsiteX2" fmla="*/ 2501212 w 3032627"/>
              <a:gd name="connsiteY2" fmla="*/ 0 h 2133600"/>
              <a:gd name="connsiteX3" fmla="*/ 3032627 w 3032627"/>
              <a:gd name="connsiteY3" fmla="*/ 1066800 h 2133600"/>
              <a:gd name="connsiteX4" fmla="*/ 2501212 w 3032627"/>
              <a:gd name="connsiteY4" fmla="*/ 2133600 h 2133600"/>
              <a:gd name="connsiteX5" fmla="*/ 1438381 w 3032627"/>
              <a:gd name="connsiteY5" fmla="*/ 2133600 h 2133600"/>
              <a:gd name="connsiteX6" fmla="*/ 0 w 3032627"/>
              <a:gd name="connsiteY6" fmla="*/ 843775 h 2133600"/>
              <a:gd name="connsiteX0" fmla="*/ 0 w 3032627"/>
              <a:gd name="connsiteY0" fmla="*/ 843775 h 2497873"/>
              <a:gd name="connsiteX1" fmla="*/ 1438381 w 3032627"/>
              <a:gd name="connsiteY1" fmla="*/ 0 h 2497873"/>
              <a:gd name="connsiteX2" fmla="*/ 2501212 w 3032627"/>
              <a:gd name="connsiteY2" fmla="*/ 0 h 2497873"/>
              <a:gd name="connsiteX3" fmla="*/ 3032627 w 3032627"/>
              <a:gd name="connsiteY3" fmla="*/ 1066800 h 2497873"/>
              <a:gd name="connsiteX4" fmla="*/ 2501212 w 3032627"/>
              <a:gd name="connsiteY4" fmla="*/ 2133600 h 2497873"/>
              <a:gd name="connsiteX5" fmla="*/ 11025 w 3032627"/>
              <a:gd name="connsiteY5" fmla="*/ 2497873 h 2497873"/>
              <a:gd name="connsiteX6" fmla="*/ 0 w 3032627"/>
              <a:gd name="connsiteY6" fmla="*/ 843775 h 2497873"/>
              <a:gd name="connsiteX0" fmla="*/ 0 w 3032627"/>
              <a:gd name="connsiteY0" fmla="*/ 843775 h 3330498"/>
              <a:gd name="connsiteX1" fmla="*/ 1438381 w 3032627"/>
              <a:gd name="connsiteY1" fmla="*/ 0 h 3330498"/>
              <a:gd name="connsiteX2" fmla="*/ 2501212 w 3032627"/>
              <a:gd name="connsiteY2" fmla="*/ 0 h 3330498"/>
              <a:gd name="connsiteX3" fmla="*/ 3032627 w 3032627"/>
              <a:gd name="connsiteY3" fmla="*/ 1066800 h 3330498"/>
              <a:gd name="connsiteX4" fmla="*/ 1438129 w 3032627"/>
              <a:gd name="connsiteY4" fmla="*/ 3330498 h 3330498"/>
              <a:gd name="connsiteX5" fmla="*/ 11025 w 3032627"/>
              <a:gd name="connsiteY5" fmla="*/ 2497873 h 3330498"/>
              <a:gd name="connsiteX6" fmla="*/ 0 w 3032627"/>
              <a:gd name="connsiteY6" fmla="*/ 843775 h 3330498"/>
              <a:gd name="connsiteX0" fmla="*/ 0 w 2876510"/>
              <a:gd name="connsiteY0" fmla="*/ 843775 h 3330498"/>
              <a:gd name="connsiteX1" fmla="*/ 1438381 w 2876510"/>
              <a:gd name="connsiteY1" fmla="*/ 0 h 3330498"/>
              <a:gd name="connsiteX2" fmla="*/ 2501212 w 2876510"/>
              <a:gd name="connsiteY2" fmla="*/ 0 h 3330498"/>
              <a:gd name="connsiteX3" fmla="*/ 2876510 w 2876510"/>
              <a:gd name="connsiteY3" fmla="*/ 2501590 h 3330498"/>
              <a:gd name="connsiteX4" fmla="*/ 1438129 w 2876510"/>
              <a:gd name="connsiteY4" fmla="*/ 3330498 h 3330498"/>
              <a:gd name="connsiteX5" fmla="*/ 11025 w 2876510"/>
              <a:gd name="connsiteY5" fmla="*/ 2497873 h 3330498"/>
              <a:gd name="connsiteX6" fmla="*/ 0 w 2876510"/>
              <a:gd name="connsiteY6" fmla="*/ 843775 h 3330498"/>
              <a:gd name="connsiteX0" fmla="*/ 0 w 2876510"/>
              <a:gd name="connsiteY0" fmla="*/ 843775 h 3330498"/>
              <a:gd name="connsiteX1" fmla="*/ 1438381 w 2876510"/>
              <a:gd name="connsiteY1" fmla="*/ 0 h 3330498"/>
              <a:gd name="connsiteX2" fmla="*/ 2858051 w 2876510"/>
              <a:gd name="connsiteY2" fmla="*/ 810322 h 3330498"/>
              <a:gd name="connsiteX3" fmla="*/ 2876510 w 2876510"/>
              <a:gd name="connsiteY3" fmla="*/ 2501590 h 3330498"/>
              <a:gd name="connsiteX4" fmla="*/ 1438129 w 2876510"/>
              <a:gd name="connsiteY4" fmla="*/ 3330498 h 3330498"/>
              <a:gd name="connsiteX5" fmla="*/ 11025 w 2876510"/>
              <a:gd name="connsiteY5" fmla="*/ 2497873 h 3330498"/>
              <a:gd name="connsiteX6" fmla="*/ 0 w 2876510"/>
              <a:gd name="connsiteY6" fmla="*/ 843775 h 3330498"/>
              <a:gd name="connsiteX0" fmla="*/ 0 w 2876510"/>
              <a:gd name="connsiteY0" fmla="*/ 464634 h 2951357"/>
              <a:gd name="connsiteX1" fmla="*/ 1453249 w 2876510"/>
              <a:gd name="connsiteY1" fmla="*/ 0 h 2951357"/>
              <a:gd name="connsiteX2" fmla="*/ 2858051 w 2876510"/>
              <a:gd name="connsiteY2" fmla="*/ 431181 h 2951357"/>
              <a:gd name="connsiteX3" fmla="*/ 2876510 w 2876510"/>
              <a:gd name="connsiteY3" fmla="*/ 2122449 h 2951357"/>
              <a:gd name="connsiteX4" fmla="*/ 1438129 w 2876510"/>
              <a:gd name="connsiteY4" fmla="*/ 2951357 h 2951357"/>
              <a:gd name="connsiteX5" fmla="*/ 11025 w 2876510"/>
              <a:gd name="connsiteY5" fmla="*/ 2118732 h 2951357"/>
              <a:gd name="connsiteX6" fmla="*/ 0 w 2876510"/>
              <a:gd name="connsiteY6" fmla="*/ 464634 h 2951357"/>
              <a:gd name="connsiteX0" fmla="*/ 0 w 2876510"/>
              <a:gd name="connsiteY0" fmla="*/ 843775 h 3330498"/>
              <a:gd name="connsiteX1" fmla="*/ 1430947 w 2876510"/>
              <a:gd name="connsiteY1" fmla="*/ 0 h 3330498"/>
              <a:gd name="connsiteX2" fmla="*/ 2858051 w 2876510"/>
              <a:gd name="connsiteY2" fmla="*/ 810322 h 3330498"/>
              <a:gd name="connsiteX3" fmla="*/ 2876510 w 2876510"/>
              <a:gd name="connsiteY3" fmla="*/ 2501590 h 3330498"/>
              <a:gd name="connsiteX4" fmla="*/ 1438129 w 2876510"/>
              <a:gd name="connsiteY4" fmla="*/ 3330498 h 3330498"/>
              <a:gd name="connsiteX5" fmla="*/ 11025 w 2876510"/>
              <a:gd name="connsiteY5" fmla="*/ 2497873 h 3330498"/>
              <a:gd name="connsiteX6" fmla="*/ 0 w 2876510"/>
              <a:gd name="connsiteY6" fmla="*/ 843775 h 3330498"/>
              <a:gd name="connsiteX0" fmla="*/ 0 w 2876510"/>
              <a:gd name="connsiteY0" fmla="*/ 671556 h 3158279"/>
              <a:gd name="connsiteX1" fmla="*/ 1455550 w 2876510"/>
              <a:gd name="connsiteY1" fmla="*/ 0 h 3158279"/>
              <a:gd name="connsiteX2" fmla="*/ 2858051 w 2876510"/>
              <a:gd name="connsiteY2" fmla="*/ 638103 h 3158279"/>
              <a:gd name="connsiteX3" fmla="*/ 2876510 w 2876510"/>
              <a:gd name="connsiteY3" fmla="*/ 2329371 h 3158279"/>
              <a:gd name="connsiteX4" fmla="*/ 1438129 w 2876510"/>
              <a:gd name="connsiteY4" fmla="*/ 3158279 h 3158279"/>
              <a:gd name="connsiteX5" fmla="*/ 11025 w 2876510"/>
              <a:gd name="connsiteY5" fmla="*/ 2325654 h 3158279"/>
              <a:gd name="connsiteX6" fmla="*/ 0 w 2876510"/>
              <a:gd name="connsiteY6" fmla="*/ 671556 h 3158279"/>
              <a:gd name="connsiteX0" fmla="*/ 0 w 2876510"/>
              <a:gd name="connsiteY0" fmla="*/ 835574 h 3322297"/>
              <a:gd name="connsiteX1" fmla="*/ 1435048 w 2876510"/>
              <a:gd name="connsiteY1" fmla="*/ 0 h 3322297"/>
              <a:gd name="connsiteX2" fmla="*/ 2858051 w 2876510"/>
              <a:gd name="connsiteY2" fmla="*/ 802121 h 3322297"/>
              <a:gd name="connsiteX3" fmla="*/ 2876510 w 2876510"/>
              <a:gd name="connsiteY3" fmla="*/ 2493389 h 3322297"/>
              <a:gd name="connsiteX4" fmla="*/ 1438129 w 2876510"/>
              <a:gd name="connsiteY4" fmla="*/ 3322297 h 3322297"/>
              <a:gd name="connsiteX5" fmla="*/ 11025 w 2876510"/>
              <a:gd name="connsiteY5" fmla="*/ 2489672 h 3322297"/>
              <a:gd name="connsiteX6" fmla="*/ 0 w 2876510"/>
              <a:gd name="connsiteY6" fmla="*/ 835574 h 3322297"/>
              <a:gd name="connsiteX0" fmla="*/ 0 w 2858051"/>
              <a:gd name="connsiteY0" fmla="*/ 835574 h 3322297"/>
              <a:gd name="connsiteX1" fmla="*/ 1435048 w 2858051"/>
              <a:gd name="connsiteY1" fmla="*/ 0 h 3322297"/>
              <a:gd name="connsiteX2" fmla="*/ 2858051 w 2858051"/>
              <a:gd name="connsiteY2" fmla="*/ 802121 h 3322297"/>
              <a:gd name="connsiteX3" fmla="*/ 2626383 w 2858051"/>
              <a:gd name="connsiteY3" fmla="*/ 2481087 h 3322297"/>
              <a:gd name="connsiteX4" fmla="*/ 1438129 w 2858051"/>
              <a:gd name="connsiteY4" fmla="*/ 3322297 h 3322297"/>
              <a:gd name="connsiteX5" fmla="*/ 11025 w 2858051"/>
              <a:gd name="connsiteY5" fmla="*/ 2489672 h 3322297"/>
              <a:gd name="connsiteX6" fmla="*/ 0 w 2858051"/>
              <a:gd name="connsiteY6" fmla="*/ 835574 h 3322297"/>
              <a:gd name="connsiteX0" fmla="*/ 0 w 2872410"/>
              <a:gd name="connsiteY0" fmla="*/ 835574 h 3322297"/>
              <a:gd name="connsiteX1" fmla="*/ 1435048 w 2872410"/>
              <a:gd name="connsiteY1" fmla="*/ 0 h 3322297"/>
              <a:gd name="connsiteX2" fmla="*/ 2858051 w 2872410"/>
              <a:gd name="connsiteY2" fmla="*/ 802121 h 3322297"/>
              <a:gd name="connsiteX3" fmla="*/ 2872410 w 2872410"/>
              <a:gd name="connsiteY3" fmla="*/ 2489288 h 3322297"/>
              <a:gd name="connsiteX4" fmla="*/ 1438129 w 2872410"/>
              <a:gd name="connsiteY4" fmla="*/ 3322297 h 3322297"/>
              <a:gd name="connsiteX5" fmla="*/ 11025 w 2872410"/>
              <a:gd name="connsiteY5" fmla="*/ 2489672 h 3322297"/>
              <a:gd name="connsiteX6" fmla="*/ 0 w 2872410"/>
              <a:gd name="connsiteY6" fmla="*/ 835574 h 3322297"/>
              <a:gd name="connsiteX0" fmla="*/ 0 w 2872410"/>
              <a:gd name="connsiteY0" fmla="*/ 835574 h 3322297"/>
              <a:gd name="connsiteX1" fmla="*/ 1435048 w 2872410"/>
              <a:gd name="connsiteY1" fmla="*/ 0 h 3322297"/>
              <a:gd name="connsiteX2" fmla="*/ 2776042 w 2872410"/>
              <a:gd name="connsiteY2" fmla="*/ 912833 h 3322297"/>
              <a:gd name="connsiteX3" fmla="*/ 2872410 w 2872410"/>
              <a:gd name="connsiteY3" fmla="*/ 2489288 h 3322297"/>
              <a:gd name="connsiteX4" fmla="*/ 1438129 w 2872410"/>
              <a:gd name="connsiteY4" fmla="*/ 3322297 h 3322297"/>
              <a:gd name="connsiteX5" fmla="*/ 11025 w 2872410"/>
              <a:gd name="connsiteY5" fmla="*/ 2489672 h 3322297"/>
              <a:gd name="connsiteX6" fmla="*/ 0 w 2872410"/>
              <a:gd name="connsiteY6" fmla="*/ 835574 h 3322297"/>
              <a:gd name="connsiteX0" fmla="*/ 0 w 2872410"/>
              <a:gd name="connsiteY0" fmla="*/ 835574 h 3322297"/>
              <a:gd name="connsiteX1" fmla="*/ 1435048 w 2872410"/>
              <a:gd name="connsiteY1" fmla="*/ 0 h 3322297"/>
              <a:gd name="connsiteX2" fmla="*/ 2862151 w 2872410"/>
              <a:gd name="connsiteY2" fmla="*/ 818523 h 3322297"/>
              <a:gd name="connsiteX3" fmla="*/ 2872410 w 2872410"/>
              <a:gd name="connsiteY3" fmla="*/ 2489288 h 3322297"/>
              <a:gd name="connsiteX4" fmla="*/ 1438129 w 2872410"/>
              <a:gd name="connsiteY4" fmla="*/ 3322297 h 3322297"/>
              <a:gd name="connsiteX5" fmla="*/ 11025 w 2872410"/>
              <a:gd name="connsiteY5" fmla="*/ 2489672 h 3322297"/>
              <a:gd name="connsiteX6" fmla="*/ 0 w 2872410"/>
              <a:gd name="connsiteY6" fmla="*/ 835574 h 3322297"/>
              <a:gd name="connsiteX0" fmla="*/ 308810 w 2861385"/>
              <a:gd name="connsiteY0" fmla="*/ 1069300 h 3322297"/>
              <a:gd name="connsiteX1" fmla="*/ 1424023 w 2861385"/>
              <a:gd name="connsiteY1" fmla="*/ 0 h 3322297"/>
              <a:gd name="connsiteX2" fmla="*/ 2851126 w 2861385"/>
              <a:gd name="connsiteY2" fmla="*/ 818523 h 3322297"/>
              <a:gd name="connsiteX3" fmla="*/ 2861385 w 2861385"/>
              <a:gd name="connsiteY3" fmla="*/ 2489288 h 3322297"/>
              <a:gd name="connsiteX4" fmla="*/ 1427104 w 2861385"/>
              <a:gd name="connsiteY4" fmla="*/ 3322297 h 3322297"/>
              <a:gd name="connsiteX5" fmla="*/ 0 w 2861385"/>
              <a:gd name="connsiteY5" fmla="*/ 2489672 h 3322297"/>
              <a:gd name="connsiteX6" fmla="*/ 308810 w 2861385"/>
              <a:gd name="connsiteY6" fmla="*/ 1069300 h 3322297"/>
              <a:gd name="connsiteX0" fmla="*/ 0 w 2864209"/>
              <a:gd name="connsiteY0" fmla="*/ 835574 h 3322297"/>
              <a:gd name="connsiteX1" fmla="*/ 1426847 w 2864209"/>
              <a:gd name="connsiteY1" fmla="*/ 0 h 3322297"/>
              <a:gd name="connsiteX2" fmla="*/ 2853950 w 2864209"/>
              <a:gd name="connsiteY2" fmla="*/ 818523 h 3322297"/>
              <a:gd name="connsiteX3" fmla="*/ 2864209 w 2864209"/>
              <a:gd name="connsiteY3" fmla="*/ 2489288 h 3322297"/>
              <a:gd name="connsiteX4" fmla="*/ 1429928 w 2864209"/>
              <a:gd name="connsiteY4" fmla="*/ 3322297 h 3322297"/>
              <a:gd name="connsiteX5" fmla="*/ 2824 w 2864209"/>
              <a:gd name="connsiteY5" fmla="*/ 2489672 h 3322297"/>
              <a:gd name="connsiteX6" fmla="*/ 0 w 2864209"/>
              <a:gd name="connsiteY6" fmla="*/ 835574 h 3322297"/>
              <a:gd name="connsiteX0" fmla="*/ 0 w 2864209"/>
              <a:gd name="connsiteY0" fmla="*/ 835574 h 3322297"/>
              <a:gd name="connsiteX1" fmla="*/ 1426847 w 2864209"/>
              <a:gd name="connsiteY1" fmla="*/ 0 h 3322297"/>
              <a:gd name="connsiteX2" fmla="*/ 2853950 w 2864209"/>
              <a:gd name="connsiteY2" fmla="*/ 818523 h 3322297"/>
              <a:gd name="connsiteX3" fmla="*/ 2864209 w 2864209"/>
              <a:gd name="connsiteY3" fmla="*/ 2489288 h 3322297"/>
              <a:gd name="connsiteX4" fmla="*/ 1429928 w 2864209"/>
              <a:gd name="connsiteY4" fmla="*/ 3322297 h 3322297"/>
              <a:gd name="connsiteX5" fmla="*/ 318558 w 2864209"/>
              <a:gd name="connsiteY5" fmla="*/ 2333855 h 3322297"/>
              <a:gd name="connsiteX6" fmla="*/ 0 w 2864209"/>
              <a:gd name="connsiteY6" fmla="*/ 835574 h 3322297"/>
              <a:gd name="connsiteX0" fmla="*/ 0 w 2864209"/>
              <a:gd name="connsiteY0" fmla="*/ 835574 h 3322297"/>
              <a:gd name="connsiteX1" fmla="*/ 1426847 w 2864209"/>
              <a:gd name="connsiteY1" fmla="*/ 0 h 3322297"/>
              <a:gd name="connsiteX2" fmla="*/ 2853950 w 2864209"/>
              <a:gd name="connsiteY2" fmla="*/ 818523 h 3322297"/>
              <a:gd name="connsiteX3" fmla="*/ 2864209 w 2864209"/>
              <a:gd name="connsiteY3" fmla="*/ 2489288 h 3322297"/>
              <a:gd name="connsiteX4" fmla="*/ 1429928 w 2864209"/>
              <a:gd name="connsiteY4" fmla="*/ 3322297 h 3322297"/>
              <a:gd name="connsiteX5" fmla="*/ 6924 w 2864209"/>
              <a:gd name="connsiteY5" fmla="*/ 2501974 h 3322297"/>
              <a:gd name="connsiteX6" fmla="*/ 0 w 2864209"/>
              <a:gd name="connsiteY6" fmla="*/ 835574 h 3322297"/>
              <a:gd name="connsiteX0" fmla="*/ 0 w 2864209"/>
              <a:gd name="connsiteY0" fmla="*/ 835574 h 3322297"/>
              <a:gd name="connsiteX1" fmla="*/ 1426847 w 2864209"/>
              <a:gd name="connsiteY1" fmla="*/ 0 h 3322297"/>
              <a:gd name="connsiteX2" fmla="*/ 2853950 w 2864209"/>
              <a:gd name="connsiteY2" fmla="*/ 818523 h 3322297"/>
              <a:gd name="connsiteX3" fmla="*/ 2864209 w 2864209"/>
              <a:gd name="connsiteY3" fmla="*/ 2489288 h 3322297"/>
              <a:gd name="connsiteX4" fmla="*/ 1429928 w 2864209"/>
              <a:gd name="connsiteY4" fmla="*/ 3322297 h 3322297"/>
              <a:gd name="connsiteX5" fmla="*/ 11024 w 2864209"/>
              <a:gd name="connsiteY5" fmla="*/ 2501974 h 3322297"/>
              <a:gd name="connsiteX6" fmla="*/ 0 w 2864209"/>
              <a:gd name="connsiteY6" fmla="*/ 835574 h 3322297"/>
              <a:gd name="connsiteX0" fmla="*/ 0 w 2864209"/>
              <a:gd name="connsiteY0" fmla="*/ 835574 h 3322297"/>
              <a:gd name="connsiteX1" fmla="*/ 1426847 w 2864209"/>
              <a:gd name="connsiteY1" fmla="*/ 0 h 3322297"/>
              <a:gd name="connsiteX2" fmla="*/ 2853950 w 2864209"/>
              <a:gd name="connsiteY2" fmla="*/ 818523 h 3322297"/>
              <a:gd name="connsiteX3" fmla="*/ 2864209 w 2864209"/>
              <a:gd name="connsiteY3" fmla="*/ 2489288 h 3322297"/>
              <a:gd name="connsiteX4" fmla="*/ 1429928 w 2864209"/>
              <a:gd name="connsiteY4" fmla="*/ 3322297 h 3322297"/>
              <a:gd name="connsiteX5" fmla="*/ 11024 w 2864209"/>
              <a:gd name="connsiteY5" fmla="*/ 2506075 h 3322297"/>
              <a:gd name="connsiteX6" fmla="*/ 0 w 2864209"/>
              <a:gd name="connsiteY6" fmla="*/ 835574 h 3322297"/>
              <a:gd name="connsiteX0" fmla="*/ 2854 w 2867063"/>
              <a:gd name="connsiteY0" fmla="*/ 835574 h 3322297"/>
              <a:gd name="connsiteX1" fmla="*/ 1429701 w 2867063"/>
              <a:gd name="connsiteY1" fmla="*/ 0 h 3322297"/>
              <a:gd name="connsiteX2" fmla="*/ 2856804 w 2867063"/>
              <a:gd name="connsiteY2" fmla="*/ 818523 h 3322297"/>
              <a:gd name="connsiteX3" fmla="*/ 2867063 w 2867063"/>
              <a:gd name="connsiteY3" fmla="*/ 2489288 h 3322297"/>
              <a:gd name="connsiteX4" fmla="*/ 1432782 w 2867063"/>
              <a:gd name="connsiteY4" fmla="*/ 3322297 h 3322297"/>
              <a:gd name="connsiteX5" fmla="*/ 127 w 2867063"/>
              <a:gd name="connsiteY5" fmla="*/ 2506075 h 3322297"/>
              <a:gd name="connsiteX6" fmla="*/ 2854 w 2867063"/>
              <a:gd name="connsiteY6" fmla="*/ 835574 h 3322297"/>
              <a:gd name="connsiteX0" fmla="*/ 0 w 2864209"/>
              <a:gd name="connsiteY0" fmla="*/ 835574 h 3322297"/>
              <a:gd name="connsiteX1" fmla="*/ 1426847 w 2864209"/>
              <a:gd name="connsiteY1" fmla="*/ 0 h 3322297"/>
              <a:gd name="connsiteX2" fmla="*/ 2853950 w 2864209"/>
              <a:gd name="connsiteY2" fmla="*/ 818523 h 3322297"/>
              <a:gd name="connsiteX3" fmla="*/ 2864209 w 2864209"/>
              <a:gd name="connsiteY3" fmla="*/ 2489288 h 3322297"/>
              <a:gd name="connsiteX4" fmla="*/ 1429928 w 2864209"/>
              <a:gd name="connsiteY4" fmla="*/ 3322297 h 3322297"/>
              <a:gd name="connsiteX5" fmla="*/ 11023 w 2864209"/>
              <a:gd name="connsiteY5" fmla="*/ 2509512 h 3322297"/>
              <a:gd name="connsiteX6" fmla="*/ 0 w 2864209"/>
              <a:gd name="connsiteY6" fmla="*/ 835574 h 3322297"/>
              <a:gd name="connsiteX0" fmla="*/ 0 w 2864209"/>
              <a:gd name="connsiteY0" fmla="*/ 835574 h 3322297"/>
              <a:gd name="connsiteX1" fmla="*/ 1426847 w 2864209"/>
              <a:gd name="connsiteY1" fmla="*/ 0 h 3322297"/>
              <a:gd name="connsiteX2" fmla="*/ 2853950 w 2864209"/>
              <a:gd name="connsiteY2" fmla="*/ 818523 h 3322297"/>
              <a:gd name="connsiteX3" fmla="*/ 2864209 w 2864209"/>
              <a:gd name="connsiteY3" fmla="*/ 2489288 h 3322297"/>
              <a:gd name="connsiteX4" fmla="*/ 1429928 w 2864209"/>
              <a:gd name="connsiteY4" fmla="*/ 3322297 h 3322297"/>
              <a:gd name="connsiteX5" fmla="*/ 710 w 2864209"/>
              <a:gd name="connsiteY5" fmla="*/ 2509512 h 3322297"/>
              <a:gd name="connsiteX6" fmla="*/ 0 w 2864209"/>
              <a:gd name="connsiteY6" fmla="*/ 835574 h 3322297"/>
              <a:gd name="connsiteX0" fmla="*/ 0 w 2854931"/>
              <a:gd name="connsiteY0" fmla="*/ 835574 h 3322297"/>
              <a:gd name="connsiteX1" fmla="*/ 1426847 w 2854931"/>
              <a:gd name="connsiteY1" fmla="*/ 0 h 3322297"/>
              <a:gd name="connsiteX2" fmla="*/ 2853950 w 2854931"/>
              <a:gd name="connsiteY2" fmla="*/ 818523 h 3322297"/>
              <a:gd name="connsiteX3" fmla="*/ 2853897 w 2854931"/>
              <a:gd name="connsiteY3" fmla="*/ 2489288 h 3322297"/>
              <a:gd name="connsiteX4" fmla="*/ 1429928 w 2854931"/>
              <a:gd name="connsiteY4" fmla="*/ 3322297 h 3322297"/>
              <a:gd name="connsiteX5" fmla="*/ 710 w 2854931"/>
              <a:gd name="connsiteY5" fmla="*/ 2509512 h 3322297"/>
              <a:gd name="connsiteX6" fmla="*/ 0 w 2854931"/>
              <a:gd name="connsiteY6" fmla="*/ 835574 h 3322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54931" h="3322297">
                <a:moveTo>
                  <a:pt x="0" y="835574"/>
                </a:moveTo>
                <a:lnTo>
                  <a:pt x="1426847" y="0"/>
                </a:lnTo>
                <a:lnTo>
                  <a:pt x="2853950" y="818523"/>
                </a:lnTo>
                <a:cubicBezTo>
                  <a:pt x="2857370" y="1375445"/>
                  <a:pt x="2850477" y="1932366"/>
                  <a:pt x="2853897" y="2489288"/>
                </a:cubicBezTo>
                <a:lnTo>
                  <a:pt x="1429928" y="3322297"/>
                </a:lnTo>
                <a:lnTo>
                  <a:pt x="710" y="2509512"/>
                </a:lnTo>
                <a:cubicBezTo>
                  <a:pt x="-231" y="1958146"/>
                  <a:pt x="941" y="1386940"/>
                  <a:pt x="0" y="835574"/>
                </a:cubicBezTo>
                <a:close/>
              </a:path>
            </a:pathLst>
          </a:custGeom>
          <a:solidFill>
            <a:schemeClr val="accent3"/>
          </a:solidFill>
        </p:spPr>
        <p:txBody>
          <a:bodyPr anchor="ctr">
            <a:normAutofit/>
          </a:bodyPr>
          <a:lstStyle>
            <a:lvl1pPr>
              <a:defRPr sz="1000">
                <a:solidFill>
                  <a:schemeClr val="accent2"/>
                </a:solidFill>
              </a:defRPr>
            </a:lvl1pPr>
          </a:lstStyle>
          <a:p>
            <a:r>
              <a:rPr lang="en-US"/>
              <a:t>Select hexagon and then DRAG &amp; DROP your image into the hexagon. </a:t>
            </a:r>
          </a:p>
        </p:txBody>
      </p:sp>
      <p:sp>
        <p:nvSpPr>
          <p:cNvPr id="20" name="Picture Placeholder 16">
            <a:extLst>
              <a:ext uri="{FF2B5EF4-FFF2-40B4-BE49-F238E27FC236}">
                <a16:creationId xmlns:a16="http://schemas.microsoft.com/office/drawing/2014/main" id="{51D895A0-0A13-6544-A1D9-34919E05CEEC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839200" y="1670671"/>
            <a:ext cx="2061970" cy="2399524"/>
          </a:xfrm>
          <a:custGeom>
            <a:avLst/>
            <a:gdLst>
              <a:gd name="connsiteX0" fmla="*/ 0 w 2125662"/>
              <a:gd name="connsiteY0" fmla="*/ 1066800 h 2133600"/>
              <a:gd name="connsiteX1" fmla="*/ 531416 w 2125662"/>
              <a:gd name="connsiteY1" fmla="*/ 0 h 2133600"/>
              <a:gd name="connsiteX2" fmla="*/ 1594247 w 2125662"/>
              <a:gd name="connsiteY2" fmla="*/ 0 h 2133600"/>
              <a:gd name="connsiteX3" fmla="*/ 2125662 w 2125662"/>
              <a:gd name="connsiteY3" fmla="*/ 1066800 h 2133600"/>
              <a:gd name="connsiteX4" fmla="*/ 1594247 w 2125662"/>
              <a:gd name="connsiteY4" fmla="*/ 2133600 h 2133600"/>
              <a:gd name="connsiteX5" fmla="*/ 531416 w 2125662"/>
              <a:gd name="connsiteY5" fmla="*/ 2133600 h 2133600"/>
              <a:gd name="connsiteX6" fmla="*/ 0 w 2125662"/>
              <a:gd name="connsiteY6" fmla="*/ 1066800 h 2133600"/>
              <a:gd name="connsiteX0" fmla="*/ 0 w 3032627"/>
              <a:gd name="connsiteY0" fmla="*/ 843775 h 2133600"/>
              <a:gd name="connsiteX1" fmla="*/ 1438381 w 3032627"/>
              <a:gd name="connsiteY1" fmla="*/ 0 h 2133600"/>
              <a:gd name="connsiteX2" fmla="*/ 2501212 w 3032627"/>
              <a:gd name="connsiteY2" fmla="*/ 0 h 2133600"/>
              <a:gd name="connsiteX3" fmla="*/ 3032627 w 3032627"/>
              <a:gd name="connsiteY3" fmla="*/ 1066800 h 2133600"/>
              <a:gd name="connsiteX4" fmla="*/ 2501212 w 3032627"/>
              <a:gd name="connsiteY4" fmla="*/ 2133600 h 2133600"/>
              <a:gd name="connsiteX5" fmla="*/ 1438381 w 3032627"/>
              <a:gd name="connsiteY5" fmla="*/ 2133600 h 2133600"/>
              <a:gd name="connsiteX6" fmla="*/ 0 w 3032627"/>
              <a:gd name="connsiteY6" fmla="*/ 843775 h 2133600"/>
              <a:gd name="connsiteX0" fmla="*/ 0 w 3032627"/>
              <a:gd name="connsiteY0" fmla="*/ 843775 h 2497873"/>
              <a:gd name="connsiteX1" fmla="*/ 1438381 w 3032627"/>
              <a:gd name="connsiteY1" fmla="*/ 0 h 2497873"/>
              <a:gd name="connsiteX2" fmla="*/ 2501212 w 3032627"/>
              <a:gd name="connsiteY2" fmla="*/ 0 h 2497873"/>
              <a:gd name="connsiteX3" fmla="*/ 3032627 w 3032627"/>
              <a:gd name="connsiteY3" fmla="*/ 1066800 h 2497873"/>
              <a:gd name="connsiteX4" fmla="*/ 2501212 w 3032627"/>
              <a:gd name="connsiteY4" fmla="*/ 2133600 h 2497873"/>
              <a:gd name="connsiteX5" fmla="*/ 11025 w 3032627"/>
              <a:gd name="connsiteY5" fmla="*/ 2497873 h 2497873"/>
              <a:gd name="connsiteX6" fmla="*/ 0 w 3032627"/>
              <a:gd name="connsiteY6" fmla="*/ 843775 h 2497873"/>
              <a:gd name="connsiteX0" fmla="*/ 0 w 3032627"/>
              <a:gd name="connsiteY0" fmla="*/ 843775 h 3330498"/>
              <a:gd name="connsiteX1" fmla="*/ 1438381 w 3032627"/>
              <a:gd name="connsiteY1" fmla="*/ 0 h 3330498"/>
              <a:gd name="connsiteX2" fmla="*/ 2501212 w 3032627"/>
              <a:gd name="connsiteY2" fmla="*/ 0 h 3330498"/>
              <a:gd name="connsiteX3" fmla="*/ 3032627 w 3032627"/>
              <a:gd name="connsiteY3" fmla="*/ 1066800 h 3330498"/>
              <a:gd name="connsiteX4" fmla="*/ 1438129 w 3032627"/>
              <a:gd name="connsiteY4" fmla="*/ 3330498 h 3330498"/>
              <a:gd name="connsiteX5" fmla="*/ 11025 w 3032627"/>
              <a:gd name="connsiteY5" fmla="*/ 2497873 h 3330498"/>
              <a:gd name="connsiteX6" fmla="*/ 0 w 3032627"/>
              <a:gd name="connsiteY6" fmla="*/ 843775 h 3330498"/>
              <a:gd name="connsiteX0" fmla="*/ 0 w 2876510"/>
              <a:gd name="connsiteY0" fmla="*/ 843775 h 3330498"/>
              <a:gd name="connsiteX1" fmla="*/ 1438381 w 2876510"/>
              <a:gd name="connsiteY1" fmla="*/ 0 h 3330498"/>
              <a:gd name="connsiteX2" fmla="*/ 2501212 w 2876510"/>
              <a:gd name="connsiteY2" fmla="*/ 0 h 3330498"/>
              <a:gd name="connsiteX3" fmla="*/ 2876510 w 2876510"/>
              <a:gd name="connsiteY3" fmla="*/ 2501590 h 3330498"/>
              <a:gd name="connsiteX4" fmla="*/ 1438129 w 2876510"/>
              <a:gd name="connsiteY4" fmla="*/ 3330498 h 3330498"/>
              <a:gd name="connsiteX5" fmla="*/ 11025 w 2876510"/>
              <a:gd name="connsiteY5" fmla="*/ 2497873 h 3330498"/>
              <a:gd name="connsiteX6" fmla="*/ 0 w 2876510"/>
              <a:gd name="connsiteY6" fmla="*/ 843775 h 3330498"/>
              <a:gd name="connsiteX0" fmla="*/ 0 w 2876510"/>
              <a:gd name="connsiteY0" fmla="*/ 843775 h 3330498"/>
              <a:gd name="connsiteX1" fmla="*/ 1438381 w 2876510"/>
              <a:gd name="connsiteY1" fmla="*/ 0 h 3330498"/>
              <a:gd name="connsiteX2" fmla="*/ 2858051 w 2876510"/>
              <a:gd name="connsiteY2" fmla="*/ 810322 h 3330498"/>
              <a:gd name="connsiteX3" fmla="*/ 2876510 w 2876510"/>
              <a:gd name="connsiteY3" fmla="*/ 2501590 h 3330498"/>
              <a:gd name="connsiteX4" fmla="*/ 1438129 w 2876510"/>
              <a:gd name="connsiteY4" fmla="*/ 3330498 h 3330498"/>
              <a:gd name="connsiteX5" fmla="*/ 11025 w 2876510"/>
              <a:gd name="connsiteY5" fmla="*/ 2497873 h 3330498"/>
              <a:gd name="connsiteX6" fmla="*/ 0 w 2876510"/>
              <a:gd name="connsiteY6" fmla="*/ 843775 h 3330498"/>
              <a:gd name="connsiteX0" fmla="*/ 0 w 2876510"/>
              <a:gd name="connsiteY0" fmla="*/ 464634 h 2951357"/>
              <a:gd name="connsiteX1" fmla="*/ 1453249 w 2876510"/>
              <a:gd name="connsiteY1" fmla="*/ 0 h 2951357"/>
              <a:gd name="connsiteX2" fmla="*/ 2858051 w 2876510"/>
              <a:gd name="connsiteY2" fmla="*/ 431181 h 2951357"/>
              <a:gd name="connsiteX3" fmla="*/ 2876510 w 2876510"/>
              <a:gd name="connsiteY3" fmla="*/ 2122449 h 2951357"/>
              <a:gd name="connsiteX4" fmla="*/ 1438129 w 2876510"/>
              <a:gd name="connsiteY4" fmla="*/ 2951357 h 2951357"/>
              <a:gd name="connsiteX5" fmla="*/ 11025 w 2876510"/>
              <a:gd name="connsiteY5" fmla="*/ 2118732 h 2951357"/>
              <a:gd name="connsiteX6" fmla="*/ 0 w 2876510"/>
              <a:gd name="connsiteY6" fmla="*/ 464634 h 2951357"/>
              <a:gd name="connsiteX0" fmla="*/ 0 w 2876510"/>
              <a:gd name="connsiteY0" fmla="*/ 843775 h 3330498"/>
              <a:gd name="connsiteX1" fmla="*/ 1430947 w 2876510"/>
              <a:gd name="connsiteY1" fmla="*/ 0 h 3330498"/>
              <a:gd name="connsiteX2" fmla="*/ 2858051 w 2876510"/>
              <a:gd name="connsiteY2" fmla="*/ 810322 h 3330498"/>
              <a:gd name="connsiteX3" fmla="*/ 2876510 w 2876510"/>
              <a:gd name="connsiteY3" fmla="*/ 2501590 h 3330498"/>
              <a:gd name="connsiteX4" fmla="*/ 1438129 w 2876510"/>
              <a:gd name="connsiteY4" fmla="*/ 3330498 h 3330498"/>
              <a:gd name="connsiteX5" fmla="*/ 11025 w 2876510"/>
              <a:gd name="connsiteY5" fmla="*/ 2497873 h 3330498"/>
              <a:gd name="connsiteX6" fmla="*/ 0 w 2876510"/>
              <a:gd name="connsiteY6" fmla="*/ 843775 h 3330498"/>
              <a:gd name="connsiteX0" fmla="*/ 0 w 2876510"/>
              <a:gd name="connsiteY0" fmla="*/ 671556 h 3158279"/>
              <a:gd name="connsiteX1" fmla="*/ 1455550 w 2876510"/>
              <a:gd name="connsiteY1" fmla="*/ 0 h 3158279"/>
              <a:gd name="connsiteX2" fmla="*/ 2858051 w 2876510"/>
              <a:gd name="connsiteY2" fmla="*/ 638103 h 3158279"/>
              <a:gd name="connsiteX3" fmla="*/ 2876510 w 2876510"/>
              <a:gd name="connsiteY3" fmla="*/ 2329371 h 3158279"/>
              <a:gd name="connsiteX4" fmla="*/ 1438129 w 2876510"/>
              <a:gd name="connsiteY4" fmla="*/ 3158279 h 3158279"/>
              <a:gd name="connsiteX5" fmla="*/ 11025 w 2876510"/>
              <a:gd name="connsiteY5" fmla="*/ 2325654 h 3158279"/>
              <a:gd name="connsiteX6" fmla="*/ 0 w 2876510"/>
              <a:gd name="connsiteY6" fmla="*/ 671556 h 3158279"/>
              <a:gd name="connsiteX0" fmla="*/ 0 w 2876510"/>
              <a:gd name="connsiteY0" fmla="*/ 835574 h 3322297"/>
              <a:gd name="connsiteX1" fmla="*/ 1435048 w 2876510"/>
              <a:gd name="connsiteY1" fmla="*/ 0 h 3322297"/>
              <a:gd name="connsiteX2" fmla="*/ 2858051 w 2876510"/>
              <a:gd name="connsiteY2" fmla="*/ 802121 h 3322297"/>
              <a:gd name="connsiteX3" fmla="*/ 2876510 w 2876510"/>
              <a:gd name="connsiteY3" fmla="*/ 2493389 h 3322297"/>
              <a:gd name="connsiteX4" fmla="*/ 1438129 w 2876510"/>
              <a:gd name="connsiteY4" fmla="*/ 3322297 h 3322297"/>
              <a:gd name="connsiteX5" fmla="*/ 11025 w 2876510"/>
              <a:gd name="connsiteY5" fmla="*/ 2489672 h 3322297"/>
              <a:gd name="connsiteX6" fmla="*/ 0 w 2876510"/>
              <a:gd name="connsiteY6" fmla="*/ 835574 h 3322297"/>
              <a:gd name="connsiteX0" fmla="*/ 0 w 2858051"/>
              <a:gd name="connsiteY0" fmla="*/ 835574 h 3322297"/>
              <a:gd name="connsiteX1" fmla="*/ 1435048 w 2858051"/>
              <a:gd name="connsiteY1" fmla="*/ 0 h 3322297"/>
              <a:gd name="connsiteX2" fmla="*/ 2858051 w 2858051"/>
              <a:gd name="connsiteY2" fmla="*/ 802121 h 3322297"/>
              <a:gd name="connsiteX3" fmla="*/ 2626383 w 2858051"/>
              <a:gd name="connsiteY3" fmla="*/ 2481087 h 3322297"/>
              <a:gd name="connsiteX4" fmla="*/ 1438129 w 2858051"/>
              <a:gd name="connsiteY4" fmla="*/ 3322297 h 3322297"/>
              <a:gd name="connsiteX5" fmla="*/ 11025 w 2858051"/>
              <a:gd name="connsiteY5" fmla="*/ 2489672 h 3322297"/>
              <a:gd name="connsiteX6" fmla="*/ 0 w 2858051"/>
              <a:gd name="connsiteY6" fmla="*/ 835574 h 3322297"/>
              <a:gd name="connsiteX0" fmla="*/ 0 w 2872410"/>
              <a:gd name="connsiteY0" fmla="*/ 835574 h 3322297"/>
              <a:gd name="connsiteX1" fmla="*/ 1435048 w 2872410"/>
              <a:gd name="connsiteY1" fmla="*/ 0 h 3322297"/>
              <a:gd name="connsiteX2" fmla="*/ 2858051 w 2872410"/>
              <a:gd name="connsiteY2" fmla="*/ 802121 h 3322297"/>
              <a:gd name="connsiteX3" fmla="*/ 2872410 w 2872410"/>
              <a:gd name="connsiteY3" fmla="*/ 2489288 h 3322297"/>
              <a:gd name="connsiteX4" fmla="*/ 1438129 w 2872410"/>
              <a:gd name="connsiteY4" fmla="*/ 3322297 h 3322297"/>
              <a:gd name="connsiteX5" fmla="*/ 11025 w 2872410"/>
              <a:gd name="connsiteY5" fmla="*/ 2489672 h 3322297"/>
              <a:gd name="connsiteX6" fmla="*/ 0 w 2872410"/>
              <a:gd name="connsiteY6" fmla="*/ 835574 h 3322297"/>
              <a:gd name="connsiteX0" fmla="*/ 0 w 2872410"/>
              <a:gd name="connsiteY0" fmla="*/ 835574 h 3322297"/>
              <a:gd name="connsiteX1" fmla="*/ 1435048 w 2872410"/>
              <a:gd name="connsiteY1" fmla="*/ 0 h 3322297"/>
              <a:gd name="connsiteX2" fmla="*/ 2776042 w 2872410"/>
              <a:gd name="connsiteY2" fmla="*/ 912833 h 3322297"/>
              <a:gd name="connsiteX3" fmla="*/ 2872410 w 2872410"/>
              <a:gd name="connsiteY3" fmla="*/ 2489288 h 3322297"/>
              <a:gd name="connsiteX4" fmla="*/ 1438129 w 2872410"/>
              <a:gd name="connsiteY4" fmla="*/ 3322297 h 3322297"/>
              <a:gd name="connsiteX5" fmla="*/ 11025 w 2872410"/>
              <a:gd name="connsiteY5" fmla="*/ 2489672 h 3322297"/>
              <a:gd name="connsiteX6" fmla="*/ 0 w 2872410"/>
              <a:gd name="connsiteY6" fmla="*/ 835574 h 3322297"/>
              <a:gd name="connsiteX0" fmla="*/ 0 w 2872410"/>
              <a:gd name="connsiteY0" fmla="*/ 835574 h 3322297"/>
              <a:gd name="connsiteX1" fmla="*/ 1435048 w 2872410"/>
              <a:gd name="connsiteY1" fmla="*/ 0 h 3322297"/>
              <a:gd name="connsiteX2" fmla="*/ 2862151 w 2872410"/>
              <a:gd name="connsiteY2" fmla="*/ 818523 h 3322297"/>
              <a:gd name="connsiteX3" fmla="*/ 2872410 w 2872410"/>
              <a:gd name="connsiteY3" fmla="*/ 2489288 h 3322297"/>
              <a:gd name="connsiteX4" fmla="*/ 1438129 w 2872410"/>
              <a:gd name="connsiteY4" fmla="*/ 3322297 h 3322297"/>
              <a:gd name="connsiteX5" fmla="*/ 11025 w 2872410"/>
              <a:gd name="connsiteY5" fmla="*/ 2489672 h 3322297"/>
              <a:gd name="connsiteX6" fmla="*/ 0 w 2872410"/>
              <a:gd name="connsiteY6" fmla="*/ 835574 h 3322297"/>
              <a:gd name="connsiteX0" fmla="*/ 308810 w 2861385"/>
              <a:gd name="connsiteY0" fmla="*/ 1069300 h 3322297"/>
              <a:gd name="connsiteX1" fmla="*/ 1424023 w 2861385"/>
              <a:gd name="connsiteY1" fmla="*/ 0 h 3322297"/>
              <a:gd name="connsiteX2" fmla="*/ 2851126 w 2861385"/>
              <a:gd name="connsiteY2" fmla="*/ 818523 h 3322297"/>
              <a:gd name="connsiteX3" fmla="*/ 2861385 w 2861385"/>
              <a:gd name="connsiteY3" fmla="*/ 2489288 h 3322297"/>
              <a:gd name="connsiteX4" fmla="*/ 1427104 w 2861385"/>
              <a:gd name="connsiteY4" fmla="*/ 3322297 h 3322297"/>
              <a:gd name="connsiteX5" fmla="*/ 0 w 2861385"/>
              <a:gd name="connsiteY5" fmla="*/ 2489672 h 3322297"/>
              <a:gd name="connsiteX6" fmla="*/ 308810 w 2861385"/>
              <a:gd name="connsiteY6" fmla="*/ 1069300 h 3322297"/>
              <a:gd name="connsiteX0" fmla="*/ 0 w 2864209"/>
              <a:gd name="connsiteY0" fmla="*/ 835574 h 3322297"/>
              <a:gd name="connsiteX1" fmla="*/ 1426847 w 2864209"/>
              <a:gd name="connsiteY1" fmla="*/ 0 h 3322297"/>
              <a:gd name="connsiteX2" fmla="*/ 2853950 w 2864209"/>
              <a:gd name="connsiteY2" fmla="*/ 818523 h 3322297"/>
              <a:gd name="connsiteX3" fmla="*/ 2864209 w 2864209"/>
              <a:gd name="connsiteY3" fmla="*/ 2489288 h 3322297"/>
              <a:gd name="connsiteX4" fmla="*/ 1429928 w 2864209"/>
              <a:gd name="connsiteY4" fmla="*/ 3322297 h 3322297"/>
              <a:gd name="connsiteX5" fmla="*/ 2824 w 2864209"/>
              <a:gd name="connsiteY5" fmla="*/ 2489672 h 3322297"/>
              <a:gd name="connsiteX6" fmla="*/ 0 w 2864209"/>
              <a:gd name="connsiteY6" fmla="*/ 835574 h 3322297"/>
              <a:gd name="connsiteX0" fmla="*/ 0 w 2864209"/>
              <a:gd name="connsiteY0" fmla="*/ 835574 h 3322297"/>
              <a:gd name="connsiteX1" fmla="*/ 1426847 w 2864209"/>
              <a:gd name="connsiteY1" fmla="*/ 0 h 3322297"/>
              <a:gd name="connsiteX2" fmla="*/ 2853950 w 2864209"/>
              <a:gd name="connsiteY2" fmla="*/ 818523 h 3322297"/>
              <a:gd name="connsiteX3" fmla="*/ 2864209 w 2864209"/>
              <a:gd name="connsiteY3" fmla="*/ 2489288 h 3322297"/>
              <a:gd name="connsiteX4" fmla="*/ 1429928 w 2864209"/>
              <a:gd name="connsiteY4" fmla="*/ 3322297 h 3322297"/>
              <a:gd name="connsiteX5" fmla="*/ 318558 w 2864209"/>
              <a:gd name="connsiteY5" fmla="*/ 2333855 h 3322297"/>
              <a:gd name="connsiteX6" fmla="*/ 0 w 2864209"/>
              <a:gd name="connsiteY6" fmla="*/ 835574 h 3322297"/>
              <a:gd name="connsiteX0" fmla="*/ 0 w 2864209"/>
              <a:gd name="connsiteY0" fmla="*/ 835574 h 3322297"/>
              <a:gd name="connsiteX1" fmla="*/ 1426847 w 2864209"/>
              <a:gd name="connsiteY1" fmla="*/ 0 h 3322297"/>
              <a:gd name="connsiteX2" fmla="*/ 2853950 w 2864209"/>
              <a:gd name="connsiteY2" fmla="*/ 818523 h 3322297"/>
              <a:gd name="connsiteX3" fmla="*/ 2864209 w 2864209"/>
              <a:gd name="connsiteY3" fmla="*/ 2489288 h 3322297"/>
              <a:gd name="connsiteX4" fmla="*/ 1429928 w 2864209"/>
              <a:gd name="connsiteY4" fmla="*/ 3322297 h 3322297"/>
              <a:gd name="connsiteX5" fmla="*/ 6924 w 2864209"/>
              <a:gd name="connsiteY5" fmla="*/ 2501974 h 3322297"/>
              <a:gd name="connsiteX6" fmla="*/ 0 w 2864209"/>
              <a:gd name="connsiteY6" fmla="*/ 835574 h 3322297"/>
              <a:gd name="connsiteX0" fmla="*/ 0 w 2864209"/>
              <a:gd name="connsiteY0" fmla="*/ 835574 h 3322297"/>
              <a:gd name="connsiteX1" fmla="*/ 1426847 w 2864209"/>
              <a:gd name="connsiteY1" fmla="*/ 0 h 3322297"/>
              <a:gd name="connsiteX2" fmla="*/ 2853950 w 2864209"/>
              <a:gd name="connsiteY2" fmla="*/ 818523 h 3322297"/>
              <a:gd name="connsiteX3" fmla="*/ 2864209 w 2864209"/>
              <a:gd name="connsiteY3" fmla="*/ 2489288 h 3322297"/>
              <a:gd name="connsiteX4" fmla="*/ 1429928 w 2864209"/>
              <a:gd name="connsiteY4" fmla="*/ 3322297 h 3322297"/>
              <a:gd name="connsiteX5" fmla="*/ 11024 w 2864209"/>
              <a:gd name="connsiteY5" fmla="*/ 2501974 h 3322297"/>
              <a:gd name="connsiteX6" fmla="*/ 0 w 2864209"/>
              <a:gd name="connsiteY6" fmla="*/ 835574 h 3322297"/>
              <a:gd name="connsiteX0" fmla="*/ 0 w 2864209"/>
              <a:gd name="connsiteY0" fmla="*/ 835574 h 3322297"/>
              <a:gd name="connsiteX1" fmla="*/ 1426847 w 2864209"/>
              <a:gd name="connsiteY1" fmla="*/ 0 h 3322297"/>
              <a:gd name="connsiteX2" fmla="*/ 2853950 w 2864209"/>
              <a:gd name="connsiteY2" fmla="*/ 818523 h 3322297"/>
              <a:gd name="connsiteX3" fmla="*/ 2864209 w 2864209"/>
              <a:gd name="connsiteY3" fmla="*/ 2489288 h 3322297"/>
              <a:gd name="connsiteX4" fmla="*/ 1429928 w 2864209"/>
              <a:gd name="connsiteY4" fmla="*/ 3322297 h 3322297"/>
              <a:gd name="connsiteX5" fmla="*/ 11024 w 2864209"/>
              <a:gd name="connsiteY5" fmla="*/ 2506075 h 3322297"/>
              <a:gd name="connsiteX6" fmla="*/ 0 w 2864209"/>
              <a:gd name="connsiteY6" fmla="*/ 835574 h 3322297"/>
              <a:gd name="connsiteX0" fmla="*/ 2854 w 2867063"/>
              <a:gd name="connsiteY0" fmla="*/ 835574 h 3322297"/>
              <a:gd name="connsiteX1" fmla="*/ 1429701 w 2867063"/>
              <a:gd name="connsiteY1" fmla="*/ 0 h 3322297"/>
              <a:gd name="connsiteX2" fmla="*/ 2856804 w 2867063"/>
              <a:gd name="connsiteY2" fmla="*/ 818523 h 3322297"/>
              <a:gd name="connsiteX3" fmla="*/ 2867063 w 2867063"/>
              <a:gd name="connsiteY3" fmla="*/ 2489288 h 3322297"/>
              <a:gd name="connsiteX4" fmla="*/ 1432782 w 2867063"/>
              <a:gd name="connsiteY4" fmla="*/ 3322297 h 3322297"/>
              <a:gd name="connsiteX5" fmla="*/ 127 w 2867063"/>
              <a:gd name="connsiteY5" fmla="*/ 2506075 h 3322297"/>
              <a:gd name="connsiteX6" fmla="*/ 2854 w 2867063"/>
              <a:gd name="connsiteY6" fmla="*/ 835574 h 3322297"/>
              <a:gd name="connsiteX0" fmla="*/ 0 w 2864209"/>
              <a:gd name="connsiteY0" fmla="*/ 835574 h 3322297"/>
              <a:gd name="connsiteX1" fmla="*/ 1426847 w 2864209"/>
              <a:gd name="connsiteY1" fmla="*/ 0 h 3322297"/>
              <a:gd name="connsiteX2" fmla="*/ 2853950 w 2864209"/>
              <a:gd name="connsiteY2" fmla="*/ 818523 h 3322297"/>
              <a:gd name="connsiteX3" fmla="*/ 2864209 w 2864209"/>
              <a:gd name="connsiteY3" fmla="*/ 2489288 h 3322297"/>
              <a:gd name="connsiteX4" fmla="*/ 1429928 w 2864209"/>
              <a:gd name="connsiteY4" fmla="*/ 3322297 h 3322297"/>
              <a:gd name="connsiteX5" fmla="*/ 11023 w 2864209"/>
              <a:gd name="connsiteY5" fmla="*/ 2509512 h 3322297"/>
              <a:gd name="connsiteX6" fmla="*/ 0 w 2864209"/>
              <a:gd name="connsiteY6" fmla="*/ 835574 h 3322297"/>
              <a:gd name="connsiteX0" fmla="*/ 0 w 2864209"/>
              <a:gd name="connsiteY0" fmla="*/ 835574 h 3322297"/>
              <a:gd name="connsiteX1" fmla="*/ 1426847 w 2864209"/>
              <a:gd name="connsiteY1" fmla="*/ 0 h 3322297"/>
              <a:gd name="connsiteX2" fmla="*/ 2853950 w 2864209"/>
              <a:gd name="connsiteY2" fmla="*/ 818523 h 3322297"/>
              <a:gd name="connsiteX3" fmla="*/ 2864209 w 2864209"/>
              <a:gd name="connsiteY3" fmla="*/ 2489288 h 3322297"/>
              <a:gd name="connsiteX4" fmla="*/ 1429928 w 2864209"/>
              <a:gd name="connsiteY4" fmla="*/ 3322297 h 3322297"/>
              <a:gd name="connsiteX5" fmla="*/ 710 w 2864209"/>
              <a:gd name="connsiteY5" fmla="*/ 2509512 h 3322297"/>
              <a:gd name="connsiteX6" fmla="*/ 0 w 2864209"/>
              <a:gd name="connsiteY6" fmla="*/ 835574 h 3322297"/>
              <a:gd name="connsiteX0" fmla="*/ 0 w 2854931"/>
              <a:gd name="connsiteY0" fmla="*/ 835574 h 3322297"/>
              <a:gd name="connsiteX1" fmla="*/ 1426847 w 2854931"/>
              <a:gd name="connsiteY1" fmla="*/ 0 h 3322297"/>
              <a:gd name="connsiteX2" fmla="*/ 2853950 w 2854931"/>
              <a:gd name="connsiteY2" fmla="*/ 818523 h 3322297"/>
              <a:gd name="connsiteX3" fmla="*/ 2853897 w 2854931"/>
              <a:gd name="connsiteY3" fmla="*/ 2489288 h 3322297"/>
              <a:gd name="connsiteX4" fmla="*/ 1429928 w 2854931"/>
              <a:gd name="connsiteY4" fmla="*/ 3322297 h 3322297"/>
              <a:gd name="connsiteX5" fmla="*/ 710 w 2854931"/>
              <a:gd name="connsiteY5" fmla="*/ 2509512 h 3322297"/>
              <a:gd name="connsiteX6" fmla="*/ 0 w 2854931"/>
              <a:gd name="connsiteY6" fmla="*/ 835574 h 3322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54931" h="3322297">
                <a:moveTo>
                  <a:pt x="0" y="835574"/>
                </a:moveTo>
                <a:lnTo>
                  <a:pt x="1426847" y="0"/>
                </a:lnTo>
                <a:lnTo>
                  <a:pt x="2853950" y="818523"/>
                </a:lnTo>
                <a:cubicBezTo>
                  <a:pt x="2857370" y="1375445"/>
                  <a:pt x="2850477" y="1932366"/>
                  <a:pt x="2853897" y="2489288"/>
                </a:cubicBezTo>
                <a:lnTo>
                  <a:pt x="1429928" y="3322297"/>
                </a:lnTo>
                <a:lnTo>
                  <a:pt x="710" y="2509512"/>
                </a:lnTo>
                <a:cubicBezTo>
                  <a:pt x="-231" y="1958146"/>
                  <a:pt x="941" y="1386940"/>
                  <a:pt x="0" y="835574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anchor="ctr">
            <a:normAutofit/>
          </a:bodyPr>
          <a:lstStyle>
            <a:lvl1pPr>
              <a:defRPr sz="1000">
                <a:solidFill>
                  <a:schemeClr val="accent2"/>
                </a:solidFill>
              </a:defRPr>
            </a:lvl1pPr>
          </a:lstStyle>
          <a:p>
            <a:r>
              <a:rPr lang="en-US"/>
              <a:t>Select hexagon and then DRAG &amp; DROP your image into the hexagon. </a:t>
            </a:r>
          </a:p>
        </p:txBody>
      </p:sp>
      <p:pic>
        <p:nvPicPr>
          <p:cNvPr id="21" name="Picture 20" descr="A close up of a logo&#10;&#10;Description automatically generated">
            <a:extLst>
              <a:ext uri="{FF2B5EF4-FFF2-40B4-BE49-F238E27FC236}">
                <a16:creationId xmlns:a16="http://schemas.microsoft.com/office/drawing/2014/main" id="{F24BE832-320F-9540-9987-7CA228B782A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2955" y="6324292"/>
            <a:ext cx="965505" cy="319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1863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Y Split w/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E42D4019-1B41-184B-85AA-094E6D9895F1}"/>
              </a:ext>
            </a:extLst>
          </p:cNvPr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6991139" y="-15367"/>
            <a:ext cx="5213767" cy="6386840"/>
          </a:xfrm>
          <a:custGeom>
            <a:avLst/>
            <a:gdLst>
              <a:gd name="connsiteX0" fmla="*/ 0 w 7208954"/>
              <a:gd name="connsiteY0" fmla="*/ 3185032 h 6370064"/>
              <a:gd name="connsiteX1" fmla="*/ 1592516 w 7208954"/>
              <a:gd name="connsiteY1" fmla="*/ 1 h 6370064"/>
              <a:gd name="connsiteX2" fmla="*/ 5616438 w 7208954"/>
              <a:gd name="connsiteY2" fmla="*/ 1 h 6370064"/>
              <a:gd name="connsiteX3" fmla="*/ 7208954 w 7208954"/>
              <a:gd name="connsiteY3" fmla="*/ 3185032 h 6370064"/>
              <a:gd name="connsiteX4" fmla="*/ 5616438 w 7208954"/>
              <a:gd name="connsiteY4" fmla="*/ 6370063 h 6370064"/>
              <a:gd name="connsiteX5" fmla="*/ 1592516 w 7208954"/>
              <a:gd name="connsiteY5" fmla="*/ 6370063 h 6370064"/>
              <a:gd name="connsiteX6" fmla="*/ 0 w 7208954"/>
              <a:gd name="connsiteY6" fmla="*/ 3185032 h 6370064"/>
              <a:gd name="connsiteX0" fmla="*/ 0 w 7208954"/>
              <a:gd name="connsiteY0" fmla="*/ 3185031 h 6370062"/>
              <a:gd name="connsiteX1" fmla="*/ 1592516 w 7208954"/>
              <a:gd name="connsiteY1" fmla="*/ 0 h 6370062"/>
              <a:gd name="connsiteX2" fmla="*/ 5196989 w 7208954"/>
              <a:gd name="connsiteY2" fmla="*/ 0 h 6370062"/>
              <a:gd name="connsiteX3" fmla="*/ 7208954 w 7208954"/>
              <a:gd name="connsiteY3" fmla="*/ 3185031 h 6370062"/>
              <a:gd name="connsiteX4" fmla="*/ 5616438 w 7208954"/>
              <a:gd name="connsiteY4" fmla="*/ 6370062 h 6370062"/>
              <a:gd name="connsiteX5" fmla="*/ 1592516 w 7208954"/>
              <a:gd name="connsiteY5" fmla="*/ 6370062 h 6370062"/>
              <a:gd name="connsiteX6" fmla="*/ 0 w 7208954"/>
              <a:gd name="connsiteY6" fmla="*/ 3185031 h 6370062"/>
              <a:gd name="connsiteX0" fmla="*/ 0 w 5616438"/>
              <a:gd name="connsiteY0" fmla="*/ 3185031 h 6370062"/>
              <a:gd name="connsiteX1" fmla="*/ 1592516 w 5616438"/>
              <a:gd name="connsiteY1" fmla="*/ 0 h 6370062"/>
              <a:gd name="connsiteX2" fmla="*/ 5196989 w 5616438"/>
              <a:gd name="connsiteY2" fmla="*/ 0 h 6370062"/>
              <a:gd name="connsiteX3" fmla="*/ 5203986 w 5616438"/>
              <a:gd name="connsiteY3" fmla="*/ 3201809 h 6370062"/>
              <a:gd name="connsiteX4" fmla="*/ 5616438 w 5616438"/>
              <a:gd name="connsiteY4" fmla="*/ 6370062 h 6370062"/>
              <a:gd name="connsiteX5" fmla="*/ 1592516 w 5616438"/>
              <a:gd name="connsiteY5" fmla="*/ 6370062 h 6370062"/>
              <a:gd name="connsiteX6" fmla="*/ 0 w 5616438"/>
              <a:gd name="connsiteY6" fmla="*/ 3185031 h 6370062"/>
              <a:gd name="connsiteX0" fmla="*/ 0 w 5213767"/>
              <a:gd name="connsiteY0" fmla="*/ 3185031 h 6386840"/>
              <a:gd name="connsiteX1" fmla="*/ 1592516 w 5213767"/>
              <a:gd name="connsiteY1" fmla="*/ 0 h 6386840"/>
              <a:gd name="connsiteX2" fmla="*/ 5196989 w 5213767"/>
              <a:gd name="connsiteY2" fmla="*/ 0 h 6386840"/>
              <a:gd name="connsiteX3" fmla="*/ 5203986 w 5213767"/>
              <a:gd name="connsiteY3" fmla="*/ 3201809 h 6386840"/>
              <a:gd name="connsiteX4" fmla="*/ 5213767 w 5213767"/>
              <a:gd name="connsiteY4" fmla="*/ 6386840 h 6386840"/>
              <a:gd name="connsiteX5" fmla="*/ 1592516 w 5213767"/>
              <a:gd name="connsiteY5" fmla="*/ 6370062 h 6386840"/>
              <a:gd name="connsiteX6" fmla="*/ 0 w 5213767"/>
              <a:gd name="connsiteY6" fmla="*/ 3185031 h 6386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13767" h="6386840">
                <a:moveTo>
                  <a:pt x="0" y="3185031"/>
                </a:moveTo>
                <a:lnTo>
                  <a:pt x="1592516" y="0"/>
                </a:lnTo>
                <a:lnTo>
                  <a:pt x="5196989" y="0"/>
                </a:lnTo>
                <a:cubicBezTo>
                  <a:pt x="5199321" y="1067270"/>
                  <a:pt x="5201654" y="2134539"/>
                  <a:pt x="5203986" y="3201809"/>
                </a:cubicBezTo>
                <a:cubicBezTo>
                  <a:pt x="5207246" y="4263486"/>
                  <a:pt x="5210507" y="5325163"/>
                  <a:pt x="5213767" y="6386840"/>
                </a:cubicBezTo>
                <a:lnTo>
                  <a:pt x="1592516" y="6370062"/>
                </a:lnTo>
                <a:lnTo>
                  <a:pt x="0" y="3185031"/>
                </a:lnTo>
                <a:close/>
              </a:path>
            </a:pathLst>
          </a:custGeom>
          <a:pattFill prst="lgGrid">
            <a:fgClr>
              <a:schemeClr val="bg1">
                <a:lumMod val="9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solidFill>
                  <a:srgbClr val="FF0000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Select this hexagon and DRAG &amp; DROP your image into it.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2511B0-74AC-2546-9298-6E776ECB55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65125"/>
            <a:ext cx="5875867" cy="914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2ACAF92-F661-9842-A1A1-C072A62901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BE4A85-0BEF-FF4D-B2C0-15AE2D1AF22A}" type="datetime1">
              <a:rPr lang="en-US" smtClean="0"/>
              <a:t>8/26/22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5E65DE-1841-BF47-9CC4-E0767D3467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951976" y="6356350"/>
            <a:ext cx="2229009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CONFIDENTIAL &amp; PROPRIETARY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C731E4-08B9-DE42-83DF-A951AC8366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7A1ED4-6DDC-F24F-9EB9-0763577FD184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6FD8DCE2-A71F-F44B-9B56-C8D566201E6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84047" y="1899138"/>
            <a:ext cx="5822019" cy="4060867"/>
          </a:xfrm>
        </p:spPr>
        <p:txBody>
          <a:bodyPr/>
          <a:lstStyle>
            <a:lvl1pPr marL="228600" indent="-228600">
              <a:buClr>
                <a:schemeClr val="accent1"/>
              </a:buClr>
              <a:buSzPct val="75000"/>
              <a:buFont typeface="Arial" panose="020B0604020202020204" pitchFamily="34" charset="0"/>
              <a:buChar char="•"/>
              <a:defRPr/>
            </a:lvl1pPr>
            <a:lvl2pPr marL="685800" indent="-228600">
              <a:buClr>
                <a:schemeClr val="accent1"/>
              </a:buClr>
              <a:buSzPct val="75000"/>
              <a:buFont typeface="Arial" panose="020B0604020202020204" pitchFamily="34" charset="0"/>
              <a:buChar char="•"/>
              <a:defRPr/>
            </a:lvl2pPr>
            <a:lvl3pPr marL="1143000" indent="-228600">
              <a:buClr>
                <a:schemeClr val="accent1"/>
              </a:buClr>
              <a:buSzPct val="75000"/>
              <a:buFont typeface="Arial" panose="020B0604020202020204" pitchFamily="34" charset="0"/>
              <a:buChar char="•"/>
              <a:defRPr/>
            </a:lvl3pPr>
            <a:lvl4pPr marL="1600200" indent="-228600">
              <a:buClr>
                <a:schemeClr val="tx1">
                  <a:lumMod val="50000"/>
                  <a:lumOff val="50000"/>
                </a:schemeClr>
              </a:buClr>
              <a:buSzPct val="75000"/>
              <a:buFont typeface="Arial" panose="020B0604020202020204" pitchFamily="34" charset="0"/>
              <a:buChar char="•"/>
              <a:defRPr/>
            </a:lvl4pPr>
            <a:lvl5pPr marL="2057400" indent="-228600">
              <a:buClr>
                <a:schemeClr val="tx1">
                  <a:lumMod val="50000"/>
                  <a:lumOff val="50000"/>
                </a:schemeClr>
              </a:buClr>
              <a:buSzPct val="75000"/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Click to add your paragraph or bullet points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07896603-85E1-EE4F-9CC4-748829EF49C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79327" y="850392"/>
            <a:ext cx="5894473" cy="41148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SUBTITLE OR DELETE IT</a:t>
            </a:r>
          </a:p>
        </p:txBody>
      </p:sp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F762465A-99B0-144F-AF56-A6760814F82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2955" y="6324292"/>
            <a:ext cx="965505" cy="319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2424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w/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E42D4019-1B41-184B-85AA-094E6D9895F1}"/>
              </a:ext>
            </a:extLst>
          </p:cNvPr>
          <p:cNvSpPr>
            <a:spLocks noGrp="1" noChangeAspect="1"/>
          </p:cNvSpPr>
          <p:nvPr>
            <p:ph type="pic" sz="quarter" idx="18"/>
          </p:nvPr>
        </p:nvSpPr>
        <p:spPr>
          <a:xfrm>
            <a:off x="6991139" y="-15367"/>
            <a:ext cx="5213767" cy="6386840"/>
          </a:xfrm>
          <a:custGeom>
            <a:avLst/>
            <a:gdLst>
              <a:gd name="connsiteX0" fmla="*/ 0 w 7208954"/>
              <a:gd name="connsiteY0" fmla="*/ 3185032 h 6370064"/>
              <a:gd name="connsiteX1" fmla="*/ 1592516 w 7208954"/>
              <a:gd name="connsiteY1" fmla="*/ 1 h 6370064"/>
              <a:gd name="connsiteX2" fmla="*/ 5616438 w 7208954"/>
              <a:gd name="connsiteY2" fmla="*/ 1 h 6370064"/>
              <a:gd name="connsiteX3" fmla="*/ 7208954 w 7208954"/>
              <a:gd name="connsiteY3" fmla="*/ 3185032 h 6370064"/>
              <a:gd name="connsiteX4" fmla="*/ 5616438 w 7208954"/>
              <a:gd name="connsiteY4" fmla="*/ 6370063 h 6370064"/>
              <a:gd name="connsiteX5" fmla="*/ 1592516 w 7208954"/>
              <a:gd name="connsiteY5" fmla="*/ 6370063 h 6370064"/>
              <a:gd name="connsiteX6" fmla="*/ 0 w 7208954"/>
              <a:gd name="connsiteY6" fmla="*/ 3185032 h 6370064"/>
              <a:gd name="connsiteX0" fmla="*/ 0 w 7208954"/>
              <a:gd name="connsiteY0" fmla="*/ 3185031 h 6370062"/>
              <a:gd name="connsiteX1" fmla="*/ 1592516 w 7208954"/>
              <a:gd name="connsiteY1" fmla="*/ 0 h 6370062"/>
              <a:gd name="connsiteX2" fmla="*/ 5196989 w 7208954"/>
              <a:gd name="connsiteY2" fmla="*/ 0 h 6370062"/>
              <a:gd name="connsiteX3" fmla="*/ 7208954 w 7208954"/>
              <a:gd name="connsiteY3" fmla="*/ 3185031 h 6370062"/>
              <a:gd name="connsiteX4" fmla="*/ 5616438 w 7208954"/>
              <a:gd name="connsiteY4" fmla="*/ 6370062 h 6370062"/>
              <a:gd name="connsiteX5" fmla="*/ 1592516 w 7208954"/>
              <a:gd name="connsiteY5" fmla="*/ 6370062 h 6370062"/>
              <a:gd name="connsiteX6" fmla="*/ 0 w 7208954"/>
              <a:gd name="connsiteY6" fmla="*/ 3185031 h 6370062"/>
              <a:gd name="connsiteX0" fmla="*/ 0 w 5616438"/>
              <a:gd name="connsiteY0" fmla="*/ 3185031 h 6370062"/>
              <a:gd name="connsiteX1" fmla="*/ 1592516 w 5616438"/>
              <a:gd name="connsiteY1" fmla="*/ 0 h 6370062"/>
              <a:gd name="connsiteX2" fmla="*/ 5196989 w 5616438"/>
              <a:gd name="connsiteY2" fmla="*/ 0 h 6370062"/>
              <a:gd name="connsiteX3" fmla="*/ 5203986 w 5616438"/>
              <a:gd name="connsiteY3" fmla="*/ 3201809 h 6370062"/>
              <a:gd name="connsiteX4" fmla="*/ 5616438 w 5616438"/>
              <a:gd name="connsiteY4" fmla="*/ 6370062 h 6370062"/>
              <a:gd name="connsiteX5" fmla="*/ 1592516 w 5616438"/>
              <a:gd name="connsiteY5" fmla="*/ 6370062 h 6370062"/>
              <a:gd name="connsiteX6" fmla="*/ 0 w 5616438"/>
              <a:gd name="connsiteY6" fmla="*/ 3185031 h 6370062"/>
              <a:gd name="connsiteX0" fmla="*/ 0 w 5213767"/>
              <a:gd name="connsiteY0" fmla="*/ 3185031 h 6386840"/>
              <a:gd name="connsiteX1" fmla="*/ 1592516 w 5213767"/>
              <a:gd name="connsiteY1" fmla="*/ 0 h 6386840"/>
              <a:gd name="connsiteX2" fmla="*/ 5196989 w 5213767"/>
              <a:gd name="connsiteY2" fmla="*/ 0 h 6386840"/>
              <a:gd name="connsiteX3" fmla="*/ 5203986 w 5213767"/>
              <a:gd name="connsiteY3" fmla="*/ 3201809 h 6386840"/>
              <a:gd name="connsiteX4" fmla="*/ 5213767 w 5213767"/>
              <a:gd name="connsiteY4" fmla="*/ 6386840 h 6386840"/>
              <a:gd name="connsiteX5" fmla="*/ 1592516 w 5213767"/>
              <a:gd name="connsiteY5" fmla="*/ 6370062 h 6386840"/>
              <a:gd name="connsiteX6" fmla="*/ 0 w 5213767"/>
              <a:gd name="connsiteY6" fmla="*/ 3185031 h 6386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13767" h="6386840">
                <a:moveTo>
                  <a:pt x="0" y="3185031"/>
                </a:moveTo>
                <a:lnTo>
                  <a:pt x="1592516" y="0"/>
                </a:lnTo>
                <a:lnTo>
                  <a:pt x="5196989" y="0"/>
                </a:lnTo>
                <a:cubicBezTo>
                  <a:pt x="5199321" y="1067270"/>
                  <a:pt x="5201654" y="2134539"/>
                  <a:pt x="5203986" y="3201809"/>
                </a:cubicBezTo>
                <a:cubicBezTo>
                  <a:pt x="5207246" y="4263486"/>
                  <a:pt x="5210507" y="5325163"/>
                  <a:pt x="5213767" y="6386840"/>
                </a:cubicBezTo>
                <a:lnTo>
                  <a:pt x="1592516" y="6370062"/>
                </a:lnTo>
                <a:lnTo>
                  <a:pt x="0" y="3185031"/>
                </a:lnTo>
                <a:close/>
              </a:path>
            </a:pathLst>
          </a:cu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">
                <a:solidFill>
                  <a:schemeClr val="accent4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2511B0-74AC-2546-9298-6E776ECB55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65125"/>
            <a:ext cx="5901267" cy="914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2ACAF92-F661-9842-A1A1-C072A62901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BE4A85-0BEF-FF4D-B2C0-15AE2D1AF22A}" type="datetime1">
              <a:rPr lang="en-US" smtClean="0"/>
              <a:t>8/26/22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5E65DE-1841-BF47-9CC4-E0767D3467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951976" y="6356350"/>
            <a:ext cx="2229009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CONFIDENTIAL &amp; PROPRIETARY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C731E4-08B9-DE42-83DF-A951AC8366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7A1ED4-6DDC-F24F-9EB9-0763577FD184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6FD8DCE2-A71F-F44B-9B56-C8D566201E6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84048" y="1899138"/>
            <a:ext cx="5838952" cy="4060867"/>
          </a:xfrm>
        </p:spPr>
        <p:txBody>
          <a:bodyPr/>
          <a:lstStyle>
            <a:lvl1pPr marL="228600" indent="-228600">
              <a:buClr>
                <a:schemeClr val="accent1"/>
              </a:buClr>
              <a:buSzPct val="75000"/>
              <a:buFont typeface="Arial" panose="020B0604020202020204" pitchFamily="34" charset="0"/>
              <a:buChar char="•"/>
              <a:defRPr/>
            </a:lvl1pPr>
            <a:lvl2pPr marL="685800" indent="-228600">
              <a:buClr>
                <a:schemeClr val="accent1"/>
              </a:buClr>
              <a:buSzPct val="75000"/>
              <a:buFont typeface="Arial" panose="020B0604020202020204" pitchFamily="34" charset="0"/>
              <a:buChar char="•"/>
              <a:defRPr/>
            </a:lvl2pPr>
            <a:lvl3pPr marL="1143000" indent="-228600">
              <a:buClr>
                <a:schemeClr val="accent1"/>
              </a:buClr>
              <a:buSzPct val="75000"/>
              <a:buFont typeface="Arial" panose="020B0604020202020204" pitchFamily="34" charset="0"/>
              <a:buChar char="•"/>
              <a:defRPr/>
            </a:lvl3pPr>
            <a:lvl4pPr marL="1600200" indent="-228600">
              <a:buClr>
                <a:schemeClr val="tx1">
                  <a:lumMod val="50000"/>
                  <a:lumOff val="50000"/>
                </a:schemeClr>
              </a:buClr>
              <a:buSzPct val="75000"/>
              <a:buFont typeface="Arial" panose="020B0604020202020204" pitchFamily="34" charset="0"/>
              <a:buChar char="•"/>
              <a:defRPr/>
            </a:lvl4pPr>
            <a:lvl5pPr marL="2057400" indent="-228600">
              <a:buClr>
                <a:schemeClr val="tx1">
                  <a:lumMod val="50000"/>
                  <a:lumOff val="50000"/>
                </a:schemeClr>
              </a:buClr>
              <a:buSzPct val="75000"/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Click to add your paragraph or bullet points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07896603-85E1-EE4F-9CC4-748829EF49C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79327" y="850392"/>
            <a:ext cx="5894473" cy="41148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SUBTITLE OR DELETE IT</a:t>
            </a:r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EB6AB1BC-3F76-BE4B-9FE8-2CABDC16294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2955" y="6324292"/>
            <a:ext cx="965505" cy="319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77069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YI Split w/photo &amp; stripe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49E57351-115E-2D4A-8219-810C6CA14CF9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985082" y="9756"/>
            <a:ext cx="5213792" cy="6367765"/>
          </a:xfrm>
          <a:custGeom>
            <a:avLst/>
            <a:gdLst>
              <a:gd name="connsiteX0" fmla="*/ 0 w 4799012"/>
              <a:gd name="connsiteY0" fmla="*/ 2663032 h 5326063"/>
              <a:gd name="connsiteX1" fmla="*/ 1199753 w 4799012"/>
              <a:gd name="connsiteY1" fmla="*/ 1 h 5326063"/>
              <a:gd name="connsiteX2" fmla="*/ 3599259 w 4799012"/>
              <a:gd name="connsiteY2" fmla="*/ 1 h 5326063"/>
              <a:gd name="connsiteX3" fmla="*/ 4799012 w 4799012"/>
              <a:gd name="connsiteY3" fmla="*/ 2663032 h 5326063"/>
              <a:gd name="connsiteX4" fmla="*/ 3599259 w 4799012"/>
              <a:gd name="connsiteY4" fmla="*/ 5326062 h 5326063"/>
              <a:gd name="connsiteX5" fmla="*/ 1199753 w 4799012"/>
              <a:gd name="connsiteY5" fmla="*/ 5326062 h 5326063"/>
              <a:gd name="connsiteX6" fmla="*/ 0 w 4799012"/>
              <a:gd name="connsiteY6" fmla="*/ 2663032 h 5326063"/>
              <a:gd name="connsiteX0" fmla="*/ 0 w 4959268"/>
              <a:gd name="connsiteY0" fmla="*/ 2531056 h 5326061"/>
              <a:gd name="connsiteX1" fmla="*/ 1360009 w 4959268"/>
              <a:gd name="connsiteY1" fmla="*/ 0 h 5326061"/>
              <a:gd name="connsiteX2" fmla="*/ 3759515 w 4959268"/>
              <a:gd name="connsiteY2" fmla="*/ 0 h 5326061"/>
              <a:gd name="connsiteX3" fmla="*/ 4959268 w 4959268"/>
              <a:gd name="connsiteY3" fmla="*/ 2663031 h 5326061"/>
              <a:gd name="connsiteX4" fmla="*/ 3759515 w 4959268"/>
              <a:gd name="connsiteY4" fmla="*/ 5326061 h 5326061"/>
              <a:gd name="connsiteX5" fmla="*/ 1360009 w 4959268"/>
              <a:gd name="connsiteY5" fmla="*/ 5326061 h 5326061"/>
              <a:gd name="connsiteX6" fmla="*/ 0 w 4959268"/>
              <a:gd name="connsiteY6" fmla="*/ 2531056 h 5326061"/>
              <a:gd name="connsiteX0" fmla="*/ 0 w 4959268"/>
              <a:gd name="connsiteY0" fmla="*/ 3162652 h 5957657"/>
              <a:gd name="connsiteX1" fmla="*/ 1595679 w 4959268"/>
              <a:gd name="connsiteY1" fmla="*/ 0 h 5957657"/>
              <a:gd name="connsiteX2" fmla="*/ 3759515 w 4959268"/>
              <a:gd name="connsiteY2" fmla="*/ 631596 h 5957657"/>
              <a:gd name="connsiteX3" fmla="*/ 4959268 w 4959268"/>
              <a:gd name="connsiteY3" fmla="*/ 3294627 h 5957657"/>
              <a:gd name="connsiteX4" fmla="*/ 3759515 w 4959268"/>
              <a:gd name="connsiteY4" fmla="*/ 5957657 h 5957657"/>
              <a:gd name="connsiteX5" fmla="*/ 1360009 w 4959268"/>
              <a:gd name="connsiteY5" fmla="*/ 5957657 h 5957657"/>
              <a:gd name="connsiteX6" fmla="*/ 0 w 4959268"/>
              <a:gd name="connsiteY6" fmla="*/ 3162652 h 5957657"/>
              <a:gd name="connsiteX0" fmla="*/ 0 w 5211242"/>
              <a:gd name="connsiteY0" fmla="*/ 3162652 h 5957657"/>
              <a:gd name="connsiteX1" fmla="*/ 1595679 w 5211242"/>
              <a:gd name="connsiteY1" fmla="*/ 0 h 5957657"/>
              <a:gd name="connsiteX2" fmla="*/ 5211242 w 5211242"/>
              <a:gd name="connsiteY2" fmla="*/ 1 h 5957657"/>
              <a:gd name="connsiteX3" fmla="*/ 4959268 w 5211242"/>
              <a:gd name="connsiteY3" fmla="*/ 3294627 h 5957657"/>
              <a:gd name="connsiteX4" fmla="*/ 3759515 w 5211242"/>
              <a:gd name="connsiteY4" fmla="*/ 5957657 h 5957657"/>
              <a:gd name="connsiteX5" fmla="*/ 1360009 w 5211242"/>
              <a:gd name="connsiteY5" fmla="*/ 5957657 h 5957657"/>
              <a:gd name="connsiteX6" fmla="*/ 0 w 5211242"/>
              <a:gd name="connsiteY6" fmla="*/ 3162652 h 5957657"/>
              <a:gd name="connsiteX0" fmla="*/ 0 w 5232645"/>
              <a:gd name="connsiteY0" fmla="*/ 3162652 h 5957657"/>
              <a:gd name="connsiteX1" fmla="*/ 1595679 w 5232645"/>
              <a:gd name="connsiteY1" fmla="*/ 0 h 5957657"/>
              <a:gd name="connsiteX2" fmla="*/ 5211242 w 5232645"/>
              <a:gd name="connsiteY2" fmla="*/ 1 h 5957657"/>
              <a:gd name="connsiteX3" fmla="*/ 5232645 w 5232645"/>
              <a:gd name="connsiteY3" fmla="*/ 5952986 h 5957657"/>
              <a:gd name="connsiteX4" fmla="*/ 3759515 w 5232645"/>
              <a:gd name="connsiteY4" fmla="*/ 5957657 h 5957657"/>
              <a:gd name="connsiteX5" fmla="*/ 1360009 w 5232645"/>
              <a:gd name="connsiteY5" fmla="*/ 5957657 h 5957657"/>
              <a:gd name="connsiteX6" fmla="*/ 0 w 5232645"/>
              <a:gd name="connsiteY6" fmla="*/ 3162652 h 5957657"/>
              <a:gd name="connsiteX0" fmla="*/ 0 w 5232645"/>
              <a:gd name="connsiteY0" fmla="*/ 3162652 h 6353582"/>
              <a:gd name="connsiteX1" fmla="*/ 1595679 w 5232645"/>
              <a:gd name="connsiteY1" fmla="*/ 0 h 6353582"/>
              <a:gd name="connsiteX2" fmla="*/ 5211242 w 5232645"/>
              <a:gd name="connsiteY2" fmla="*/ 1 h 6353582"/>
              <a:gd name="connsiteX3" fmla="*/ 5232645 w 5232645"/>
              <a:gd name="connsiteY3" fmla="*/ 5952986 h 6353582"/>
              <a:gd name="connsiteX4" fmla="*/ 3759515 w 5232645"/>
              <a:gd name="connsiteY4" fmla="*/ 5957657 h 6353582"/>
              <a:gd name="connsiteX5" fmla="*/ 1576826 w 5232645"/>
              <a:gd name="connsiteY5" fmla="*/ 6353582 h 6353582"/>
              <a:gd name="connsiteX6" fmla="*/ 0 w 5232645"/>
              <a:gd name="connsiteY6" fmla="*/ 3162652 h 6353582"/>
              <a:gd name="connsiteX0" fmla="*/ 0 w 5232645"/>
              <a:gd name="connsiteY0" fmla="*/ 3162652 h 6363010"/>
              <a:gd name="connsiteX1" fmla="*/ 1595679 w 5232645"/>
              <a:gd name="connsiteY1" fmla="*/ 0 h 6363010"/>
              <a:gd name="connsiteX2" fmla="*/ 5211242 w 5232645"/>
              <a:gd name="connsiteY2" fmla="*/ 1 h 6363010"/>
              <a:gd name="connsiteX3" fmla="*/ 5232645 w 5232645"/>
              <a:gd name="connsiteY3" fmla="*/ 5952986 h 6363010"/>
              <a:gd name="connsiteX4" fmla="*/ 3891490 w 5232645"/>
              <a:gd name="connsiteY4" fmla="*/ 6363010 h 6363010"/>
              <a:gd name="connsiteX5" fmla="*/ 1576826 w 5232645"/>
              <a:gd name="connsiteY5" fmla="*/ 6353582 h 6363010"/>
              <a:gd name="connsiteX6" fmla="*/ 0 w 5232645"/>
              <a:gd name="connsiteY6" fmla="*/ 3162652 h 6363010"/>
              <a:gd name="connsiteX0" fmla="*/ 0 w 5213792"/>
              <a:gd name="connsiteY0" fmla="*/ 3162652 h 6367765"/>
              <a:gd name="connsiteX1" fmla="*/ 1595679 w 5213792"/>
              <a:gd name="connsiteY1" fmla="*/ 0 h 6367765"/>
              <a:gd name="connsiteX2" fmla="*/ 5211242 w 5213792"/>
              <a:gd name="connsiteY2" fmla="*/ 1 h 6367765"/>
              <a:gd name="connsiteX3" fmla="*/ 5213792 w 5213792"/>
              <a:gd name="connsiteY3" fmla="*/ 6367765 h 6367765"/>
              <a:gd name="connsiteX4" fmla="*/ 3891490 w 5213792"/>
              <a:gd name="connsiteY4" fmla="*/ 6363010 h 6367765"/>
              <a:gd name="connsiteX5" fmla="*/ 1576826 w 5213792"/>
              <a:gd name="connsiteY5" fmla="*/ 6353582 h 6367765"/>
              <a:gd name="connsiteX6" fmla="*/ 0 w 5213792"/>
              <a:gd name="connsiteY6" fmla="*/ 3162652 h 6367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13792" h="6367765">
                <a:moveTo>
                  <a:pt x="0" y="3162652"/>
                </a:moveTo>
                <a:lnTo>
                  <a:pt x="1595679" y="0"/>
                </a:lnTo>
                <a:lnTo>
                  <a:pt x="5211242" y="1"/>
                </a:lnTo>
                <a:cubicBezTo>
                  <a:pt x="5218376" y="1984329"/>
                  <a:pt x="5206658" y="4383437"/>
                  <a:pt x="5213792" y="6367765"/>
                </a:cubicBezTo>
                <a:lnTo>
                  <a:pt x="3891490" y="6363010"/>
                </a:lnTo>
                <a:lnTo>
                  <a:pt x="1576826" y="6353582"/>
                </a:lnTo>
                <a:lnTo>
                  <a:pt x="0" y="3162652"/>
                </a:lnTo>
                <a:close/>
              </a:path>
            </a:pathLst>
          </a:custGeom>
          <a:blipFill dpi="0" rotWithShape="1">
            <a:blip r:embed="rId2" cstate="email">
              <a:alphaModFix amt="8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39000" r="-23750"/>
            </a:stretch>
          </a:blipFill>
        </p:spPr>
        <p:txBody>
          <a:bodyPr>
            <a:normAutofit/>
          </a:bodyPr>
          <a:lstStyle>
            <a:lvl1pPr marL="0" indent="0">
              <a:buFontTx/>
              <a:buNone/>
              <a:defRPr sz="1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E42D4019-1B41-184B-85AA-094E6D9895F1}"/>
              </a:ext>
            </a:extLst>
          </p:cNvPr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6991139" y="-15367"/>
            <a:ext cx="5213767" cy="6386840"/>
          </a:xfrm>
          <a:custGeom>
            <a:avLst/>
            <a:gdLst>
              <a:gd name="connsiteX0" fmla="*/ 0 w 7208954"/>
              <a:gd name="connsiteY0" fmla="*/ 3185032 h 6370064"/>
              <a:gd name="connsiteX1" fmla="*/ 1592516 w 7208954"/>
              <a:gd name="connsiteY1" fmla="*/ 1 h 6370064"/>
              <a:gd name="connsiteX2" fmla="*/ 5616438 w 7208954"/>
              <a:gd name="connsiteY2" fmla="*/ 1 h 6370064"/>
              <a:gd name="connsiteX3" fmla="*/ 7208954 w 7208954"/>
              <a:gd name="connsiteY3" fmla="*/ 3185032 h 6370064"/>
              <a:gd name="connsiteX4" fmla="*/ 5616438 w 7208954"/>
              <a:gd name="connsiteY4" fmla="*/ 6370063 h 6370064"/>
              <a:gd name="connsiteX5" fmla="*/ 1592516 w 7208954"/>
              <a:gd name="connsiteY5" fmla="*/ 6370063 h 6370064"/>
              <a:gd name="connsiteX6" fmla="*/ 0 w 7208954"/>
              <a:gd name="connsiteY6" fmla="*/ 3185032 h 6370064"/>
              <a:gd name="connsiteX0" fmla="*/ 0 w 7208954"/>
              <a:gd name="connsiteY0" fmla="*/ 3185031 h 6370062"/>
              <a:gd name="connsiteX1" fmla="*/ 1592516 w 7208954"/>
              <a:gd name="connsiteY1" fmla="*/ 0 h 6370062"/>
              <a:gd name="connsiteX2" fmla="*/ 5196989 w 7208954"/>
              <a:gd name="connsiteY2" fmla="*/ 0 h 6370062"/>
              <a:gd name="connsiteX3" fmla="*/ 7208954 w 7208954"/>
              <a:gd name="connsiteY3" fmla="*/ 3185031 h 6370062"/>
              <a:gd name="connsiteX4" fmla="*/ 5616438 w 7208954"/>
              <a:gd name="connsiteY4" fmla="*/ 6370062 h 6370062"/>
              <a:gd name="connsiteX5" fmla="*/ 1592516 w 7208954"/>
              <a:gd name="connsiteY5" fmla="*/ 6370062 h 6370062"/>
              <a:gd name="connsiteX6" fmla="*/ 0 w 7208954"/>
              <a:gd name="connsiteY6" fmla="*/ 3185031 h 6370062"/>
              <a:gd name="connsiteX0" fmla="*/ 0 w 5616438"/>
              <a:gd name="connsiteY0" fmla="*/ 3185031 h 6370062"/>
              <a:gd name="connsiteX1" fmla="*/ 1592516 w 5616438"/>
              <a:gd name="connsiteY1" fmla="*/ 0 h 6370062"/>
              <a:gd name="connsiteX2" fmla="*/ 5196989 w 5616438"/>
              <a:gd name="connsiteY2" fmla="*/ 0 h 6370062"/>
              <a:gd name="connsiteX3" fmla="*/ 5203986 w 5616438"/>
              <a:gd name="connsiteY3" fmla="*/ 3201809 h 6370062"/>
              <a:gd name="connsiteX4" fmla="*/ 5616438 w 5616438"/>
              <a:gd name="connsiteY4" fmla="*/ 6370062 h 6370062"/>
              <a:gd name="connsiteX5" fmla="*/ 1592516 w 5616438"/>
              <a:gd name="connsiteY5" fmla="*/ 6370062 h 6370062"/>
              <a:gd name="connsiteX6" fmla="*/ 0 w 5616438"/>
              <a:gd name="connsiteY6" fmla="*/ 3185031 h 6370062"/>
              <a:gd name="connsiteX0" fmla="*/ 0 w 5213767"/>
              <a:gd name="connsiteY0" fmla="*/ 3185031 h 6386840"/>
              <a:gd name="connsiteX1" fmla="*/ 1592516 w 5213767"/>
              <a:gd name="connsiteY1" fmla="*/ 0 h 6386840"/>
              <a:gd name="connsiteX2" fmla="*/ 5196989 w 5213767"/>
              <a:gd name="connsiteY2" fmla="*/ 0 h 6386840"/>
              <a:gd name="connsiteX3" fmla="*/ 5203986 w 5213767"/>
              <a:gd name="connsiteY3" fmla="*/ 3201809 h 6386840"/>
              <a:gd name="connsiteX4" fmla="*/ 5213767 w 5213767"/>
              <a:gd name="connsiteY4" fmla="*/ 6386840 h 6386840"/>
              <a:gd name="connsiteX5" fmla="*/ 1592516 w 5213767"/>
              <a:gd name="connsiteY5" fmla="*/ 6370062 h 6386840"/>
              <a:gd name="connsiteX6" fmla="*/ 0 w 5213767"/>
              <a:gd name="connsiteY6" fmla="*/ 3185031 h 6386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13767" h="6386840">
                <a:moveTo>
                  <a:pt x="0" y="3185031"/>
                </a:moveTo>
                <a:lnTo>
                  <a:pt x="1592516" y="0"/>
                </a:lnTo>
                <a:lnTo>
                  <a:pt x="5196989" y="0"/>
                </a:lnTo>
                <a:cubicBezTo>
                  <a:pt x="5199321" y="1067270"/>
                  <a:pt x="5201654" y="2134539"/>
                  <a:pt x="5203986" y="3201809"/>
                </a:cubicBezTo>
                <a:cubicBezTo>
                  <a:pt x="5207246" y="4263486"/>
                  <a:pt x="5210507" y="5325163"/>
                  <a:pt x="5213767" y="6386840"/>
                </a:cubicBezTo>
                <a:lnTo>
                  <a:pt x="1592516" y="6370062"/>
                </a:lnTo>
                <a:lnTo>
                  <a:pt x="0" y="3185031"/>
                </a:lnTo>
                <a:close/>
              </a:path>
            </a:pathLst>
          </a:custGeom>
          <a:pattFill prst="lgGrid">
            <a:fgClr>
              <a:schemeClr val="bg1">
                <a:lumMod val="9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solidFill>
                  <a:srgbClr val="FF0000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Select this hexagon and DRAG &amp; DROP your image here into it.  THEN RIGHT-CLICK &amp; “SEND TO BACK” to reveal the motion stripes.</a:t>
            </a:r>
            <a:br>
              <a:rPr lang="en-US"/>
            </a:br>
            <a:br>
              <a:rPr lang="en-US"/>
            </a:br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2511B0-74AC-2546-9298-6E776ECB55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65125"/>
            <a:ext cx="5909733" cy="914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2ACAF92-F661-9842-A1A1-C072A62901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BE4A85-0BEF-FF4D-B2C0-15AE2D1AF22A}" type="datetime1">
              <a:rPr lang="en-US" smtClean="0"/>
              <a:t>8/26/22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5E65DE-1841-BF47-9CC4-E0767D3467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951976" y="6356350"/>
            <a:ext cx="2229009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CONFIDENTIAL &amp; PROPRIETARY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C731E4-08B9-DE42-83DF-A951AC8366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7A1ED4-6DDC-F24F-9EB9-0763577FD184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6FD8DCE2-A71F-F44B-9B56-C8D566201E6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84047" y="1899138"/>
            <a:ext cx="5847419" cy="4060867"/>
          </a:xfrm>
        </p:spPr>
        <p:txBody>
          <a:bodyPr/>
          <a:lstStyle>
            <a:lvl1pPr marL="228600" indent="-228600">
              <a:buClr>
                <a:schemeClr val="accent1"/>
              </a:buClr>
              <a:buSzPct val="75000"/>
              <a:buFont typeface="Arial" panose="020B0604020202020204" pitchFamily="34" charset="0"/>
              <a:buChar char="•"/>
              <a:defRPr/>
            </a:lvl1pPr>
            <a:lvl2pPr marL="685800" indent="-228600">
              <a:buClr>
                <a:schemeClr val="accent1"/>
              </a:buClr>
              <a:buSzPct val="75000"/>
              <a:buFont typeface="Arial" panose="020B0604020202020204" pitchFamily="34" charset="0"/>
              <a:buChar char="•"/>
              <a:defRPr/>
            </a:lvl2pPr>
            <a:lvl3pPr marL="1143000" indent="-228600">
              <a:buClr>
                <a:schemeClr val="accent1"/>
              </a:buClr>
              <a:buSzPct val="75000"/>
              <a:buFont typeface="Arial" panose="020B0604020202020204" pitchFamily="34" charset="0"/>
              <a:buChar char="•"/>
              <a:defRPr/>
            </a:lvl3pPr>
            <a:lvl4pPr marL="1600200" indent="-228600">
              <a:buClr>
                <a:schemeClr val="tx1">
                  <a:lumMod val="50000"/>
                  <a:lumOff val="50000"/>
                </a:schemeClr>
              </a:buClr>
              <a:buSzPct val="75000"/>
              <a:buFont typeface="Arial" panose="020B0604020202020204" pitchFamily="34" charset="0"/>
              <a:buChar char="•"/>
              <a:defRPr/>
            </a:lvl4pPr>
            <a:lvl5pPr marL="2057400" indent="-228600">
              <a:buClr>
                <a:schemeClr val="tx1">
                  <a:lumMod val="50000"/>
                  <a:lumOff val="50000"/>
                </a:schemeClr>
              </a:buClr>
              <a:buSzPct val="75000"/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Click to add your paragraph or bullet points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07896603-85E1-EE4F-9CC4-748829EF49C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79328" y="850392"/>
            <a:ext cx="5902940" cy="41148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SUBTITLE OR DELETE IT</a:t>
            </a:r>
          </a:p>
        </p:txBody>
      </p:sp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5AA48D1A-272D-7B4B-B537-8A337197A6E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2955" y="6324292"/>
            <a:ext cx="965505" cy="319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86627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Foot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9BBCE10-BE2E-9C45-8AA1-0C590BADB6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F8469-90CF-AC45-B2D7-7EDB6608AEDE}" type="datetime1">
              <a:rPr lang="en-US" smtClean="0"/>
              <a:t>8/26/22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DBD80D-229F-1A4D-B8DA-9965A28132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951976" y="6356350"/>
            <a:ext cx="2229009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CONFIDENTIAL &amp; PROPRIETARY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3CA683-0FBF-1543-8A64-1994D6DDBF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7A1ED4-6DDC-F24F-9EB9-0763577FD184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488B5F1E-8AA0-764D-AC13-FB83525F154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2955" y="6324292"/>
            <a:ext cx="965505" cy="319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105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- Forward Strip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dark&#10;&#10;Description automatically generated">
            <a:extLst>
              <a:ext uri="{FF2B5EF4-FFF2-40B4-BE49-F238E27FC236}">
                <a16:creationId xmlns:a16="http://schemas.microsoft.com/office/drawing/2014/main" id="{B55A9C78-CCDA-1C48-BCD3-7060797B47C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6309"/>
          <a:stretch/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72DF4F8-9408-DC4B-ADF0-298B9226F54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94360" y="1481328"/>
            <a:ext cx="4233672" cy="2523744"/>
          </a:xfrm>
        </p:spPr>
        <p:txBody>
          <a:bodyPr anchor="t">
            <a:noAutofit/>
          </a:bodyPr>
          <a:lstStyle>
            <a:lvl1pPr algn="l"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Addressing global need in COVID-19 and future pandemic responses.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40BAD85-E4B5-D34B-9F12-8C5CE098D2D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1916" y="4087368"/>
            <a:ext cx="4238597" cy="907969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ADD SHORT SUBTITLE</a:t>
            </a:r>
          </a:p>
        </p:txBody>
      </p:sp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E8CB2DB5-168D-8040-8650-3110D495404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95250" y="5194717"/>
            <a:ext cx="2092076" cy="688579"/>
          </a:xfrm>
          <a:prstGeom prst="round2DiagRect">
            <a:avLst>
              <a:gd name="adj1" fmla="val 50000"/>
              <a:gd name="adj2" fmla="val 0"/>
            </a:avLst>
          </a:prstGeom>
        </p:spPr>
      </p:pic>
    </p:spTree>
    <p:extLst>
      <p:ext uri="{BB962C8B-B14F-4D97-AF65-F5344CB8AC3E}">
        <p14:creationId xmlns:p14="http://schemas.microsoft.com/office/powerpoint/2010/main" val="351854197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- Solid Lila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9F9FD3D-C708-C64D-B6AC-910742DDA85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77920F-289E-CB4D-8D82-F219477FB8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2002632"/>
            <a:ext cx="10515600" cy="2852737"/>
          </a:xfrm>
        </p:spPr>
        <p:txBody>
          <a:bodyPr anchor="ctr">
            <a:norm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Add Title to Divider 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6C9825-A9A9-3545-8356-52A8DAEE6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  <a:alpha val="0"/>
                  </a:schemeClr>
                </a:solidFill>
              </a:defRPr>
            </a:lvl1pPr>
          </a:lstStyle>
          <a:p>
            <a:fld id="{1171A433-47E0-7342-BAE3-F9C77EAD45B5}" type="datetime1">
              <a:rPr lang="en-US" smtClean="0"/>
              <a:t>8/26/22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719A93-D477-514B-A9C1-6E80E6F4C2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905795" y="6356350"/>
            <a:ext cx="222900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tint val="75000"/>
                    <a:alpha val="0"/>
                  </a:schemeClr>
                </a:solidFill>
              </a:defRPr>
            </a:lvl1pPr>
          </a:lstStyle>
          <a:p>
            <a:r>
              <a:rPr lang="en-US"/>
              <a:t>CONFIDENTIAL &amp; PROPRIETARY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DD0FE1-F16C-E443-8390-1FE9C3C27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  <a:alpha val="0"/>
                  </a:schemeClr>
                </a:solidFill>
              </a:defRPr>
            </a:lvl1pPr>
          </a:lstStyle>
          <a:p>
            <a:fld id="{4C7A1ED4-6DDC-F24F-9EB9-0763577FD18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94001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- Solid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F4949EE-5F81-4242-9530-63983509AE3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63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77920F-289E-CB4D-8D82-F219477FB8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2002632"/>
            <a:ext cx="10515600" cy="2852737"/>
          </a:xfrm>
        </p:spPr>
        <p:txBody>
          <a:bodyPr anchor="ctr">
            <a:norm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Add Title to Divider 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6C9825-A9A9-3545-8356-52A8DAEE6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  <a:alpha val="0"/>
                  </a:schemeClr>
                </a:solidFill>
              </a:defRPr>
            </a:lvl1pPr>
          </a:lstStyle>
          <a:p>
            <a:fld id="{1171A433-47E0-7342-BAE3-F9C77EAD45B5}" type="datetime1">
              <a:rPr lang="en-US" smtClean="0"/>
              <a:t>8/26/22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719A93-D477-514B-A9C1-6E80E6F4C2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905795" y="6356350"/>
            <a:ext cx="222900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tint val="75000"/>
                    <a:alpha val="0"/>
                  </a:schemeClr>
                </a:solidFill>
              </a:defRPr>
            </a:lvl1pPr>
          </a:lstStyle>
          <a:p>
            <a:r>
              <a:rPr lang="en-US"/>
              <a:t>CONFIDENTIAL &amp; PROPRIETARY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DD0FE1-F16C-E443-8390-1FE9C3C27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  <a:alpha val="0"/>
                  </a:schemeClr>
                </a:solidFill>
              </a:defRPr>
            </a:lvl1pPr>
          </a:lstStyle>
          <a:p>
            <a:fld id="{4C7A1ED4-6DDC-F24F-9EB9-0763577FD18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33487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- Solid LIgh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E28397E-AD21-C34D-ACD6-1320E1059BC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6C9825-A9A9-3545-8356-52A8DAEE6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  <a:alpha val="0"/>
                  </a:schemeClr>
                </a:solidFill>
              </a:defRPr>
            </a:lvl1pPr>
          </a:lstStyle>
          <a:p>
            <a:fld id="{1171A433-47E0-7342-BAE3-F9C77EAD45B5}" type="datetime1">
              <a:rPr lang="en-US" smtClean="0"/>
              <a:t>8/26/22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719A93-D477-514B-A9C1-6E80E6F4C2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905795" y="6356350"/>
            <a:ext cx="222900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tint val="75000"/>
                    <a:alpha val="0"/>
                  </a:schemeClr>
                </a:solidFill>
              </a:defRPr>
            </a:lvl1pPr>
          </a:lstStyle>
          <a:p>
            <a:r>
              <a:rPr lang="en-US"/>
              <a:t>CONFIDENTIAL &amp; PROPRIETARY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DD0FE1-F16C-E443-8390-1FE9C3C27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  <a:alpha val="0"/>
                  </a:schemeClr>
                </a:solidFill>
              </a:defRPr>
            </a:lvl1pPr>
          </a:lstStyle>
          <a:p>
            <a:fld id="{4C7A1ED4-6DDC-F24F-9EB9-0763577FD18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BEA9736-7797-CF43-ABAD-64E73B69031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9B349A3-F9B9-5C48-BCE9-57D244A5B4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2002632"/>
            <a:ext cx="10515600" cy="2852737"/>
          </a:xfrm>
        </p:spPr>
        <p:txBody>
          <a:bodyPr anchor="ctr">
            <a:norm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Add Title to Divider Slide</a:t>
            </a:r>
          </a:p>
        </p:txBody>
      </p:sp>
    </p:spTree>
    <p:extLst>
      <p:ext uri="{BB962C8B-B14F-4D97-AF65-F5344CB8AC3E}">
        <p14:creationId xmlns:p14="http://schemas.microsoft.com/office/powerpoint/2010/main" val="370468109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- Solid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FA88EF2-D548-A043-8758-59C6BED48F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77920F-289E-CB4D-8D82-F219477FB8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2002632"/>
            <a:ext cx="10515600" cy="2852737"/>
          </a:xfrm>
        </p:spPr>
        <p:txBody>
          <a:bodyPr anchor="ctr">
            <a:normAutofit/>
          </a:bodyPr>
          <a:lstStyle>
            <a:lvl1pPr algn="ctr">
              <a:defRPr sz="4800">
                <a:solidFill>
                  <a:schemeClr val="accent4"/>
                </a:solidFill>
              </a:defRPr>
            </a:lvl1pPr>
          </a:lstStyle>
          <a:p>
            <a:r>
              <a:rPr lang="en-US"/>
              <a:t>Add Title to Divider 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6C9825-A9A9-3545-8356-52A8DAEE6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  <a:alpha val="0"/>
                  </a:schemeClr>
                </a:solidFill>
              </a:defRPr>
            </a:lvl1pPr>
          </a:lstStyle>
          <a:p>
            <a:fld id="{1171A433-47E0-7342-BAE3-F9C77EAD45B5}" type="datetime1">
              <a:rPr lang="en-US" smtClean="0"/>
              <a:t>8/26/22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719A93-D477-514B-A9C1-6E80E6F4C2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905795" y="6356350"/>
            <a:ext cx="222900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tint val="75000"/>
                    <a:alpha val="0"/>
                  </a:schemeClr>
                </a:solidFill>
              </a:defRPr>
            </a:lvl1pPr>
          </a:lstStyle>
          <a:p>
            <a:r>
              <a:rPr lang="en-US"/>
              <a:t>CONFIDENTIAL &amp; PROPRIETARY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DD0FE1-F16C-E443-8390-1FE9C3C27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  <a:alpha val="0"/>
                  </a:schemeClr>
                </a:solidFill>
              </a:defRPr>
            </a:lvl1pPr>
          </a:lstStyle>
          <a:p>
            <a:fld id="{4C7A1ED4-6DDC-F24F-9EB9-0763577FD18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69540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- Solid Gre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6A2B37F-17D3-8547-98E1-9C7DC419EA5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6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63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77920F-289E-CB4D-8D82-F219477FB8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2002632"/>
            <a:ext cx="10515600" cy="2852737"/>
          </a:xfrm>
        </p:spPr>
        <p:txBody>
          <a:bodyPr anchor="ctr">
            <a:normAutofit/>
          </a:bodyPr>
          <a:lstStyle>
            <a:lvl1pPr algn="ctr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Add Title to Divider 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6C9825-A9A9-3545-8356-52A8DAEE6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  <a:alpha val="0"/>
                  </a:schemeClr>
                </a:solidFill>
              </a:defRPr>
            </a:lvl1pPr>
          </a:lstStyle>
          <a:p>
            <a:fld id="{1171A433-47E0-7342-BAE3-F9C77EAD45B5}" type="datetime1">
              <a:rPr lang="en-US" smtClean="0"/>
              <a:t>8/26/22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719A93-D477-514B-A9C1-6E80E6F4C2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905795" y="6356350"/>
            <a:ext cx="222900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tint val="75000"/>
                    <a:alpha val="0"/>
                  </a:schemeClr>
                </a:solidFill>
              </a:defRPr>
            </a:lvl1pPr>
          </a:lstStyle>
          <a:p>
            <a:r>
              <a:rPr lang="en-US"/>
              <a:t>CONFIDENTIAL &amp; PROPRIETARY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DD0FE1-F16C-E443-8390-1FE9C3C27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  <a:alpha val="0"/>
                  </a:schemeClr>
                </a:solidFill>
              </a:defRPr>
            </a:lvl1pPr>
          </a:lstStyle>
          <a:p>
            <a:fld id="{4C7A1ED4-6DDC-F24F-9EB9-0763577FD18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62104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erson standing in front of a white board&#10;&#10;Description automatically generated with low confidence">
            <a:extLst>
              <a:ext uri="{FF2B5EF4-FFF2-40B4-BE49-F238E27FC236}">
                <a16:creationId xmlns:a16="http://schemas.microsoft.com/office/drawing/2014/main" id="{877B579F-11E4-3946-8948-1B71CB5BFD0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47B7823-35E3-1342-BAEB-7E849B0BE3F9}"/>
              </a:ext>
            </a:extLst>
          </p:cNvPr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gradFill>
            <a:gsLst>
              <a:gs pos="16000">
                <a:schemeClr val="accent6">
                  <a:alpha val="60000"/>
                </a:schemeClr>
              </a:gs>
              <a:gs pos="90000">
                <a:schemeClr val="accent5"/>
              </a:gs>
            </a:gsLst>
            <a:path path="circle">
              <a:fillToRect l="100000" t="100000"/>
            </a:path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2DF4F8-9408-DC4B-ADF0-298B9226F54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528264" y="1940516"/>
            <a:ext cx="4923165" cy="2691521"/>
          </a:xfrm>
        </p:spPr>
        <p:txBody>
          <a:bodyPr anchor="ctr">
            <a:no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Thank you!</a:t>
            </a:r>
          </a:p>
        </p:txBody>
      </p:sp>
      <p:pic>
        <p:nvPicPr>
          <p:cNvPr id="13" name="Picture 12" descr="A picture containing drawing&#10;&#10;Description automatically generated">
            <a:extLst>
              <a:ext uri="{FF2B5EF4-FFF2-40B4-BE49-F238E27FC236}">
                <a16:creationId xmlns:a16="http://schemas.microsoft.com/office/drawing/2014/main" id="{B19BA9AD-AE36-9F46-B4F4-DD1C40C0BC6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7423" y="6338459"/>
            <a:ext cx="921756" cy="305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4550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Cover - Forward Stripe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person, indoor, guitar, bowed instrument&#10;&#10;Description automatically generated">
            <a:extLst>
              <a:ext uri="{FF2B5EF4-FFF2-40B4-BE49-F238E27FC236}">
                <a16:creationId xmlns:a16="http://schemas.microsoft.com/office/drawing/2014/main" id="{C1D50535-F361-344B-846B-0FFCCC8555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6903"/>
          <a:stretch/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72DF4F8-9408-DC4B-ADF0-298B9226F54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94232" y="1481328"/>
            <a:ext cx="4232210" cy="2523744"/>
          </a:xfrm>
        </p:spPr>
        <p:txBody>
          <a:bodyPr anchor="t">
            <a:noAutofit/>
          </a:bodyPr>
          <a:lstStyle>
            <a:lvl1pPr algn="l"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Addressing global need in COVID-19 and future pandemic responses.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40BAD85-E4B5-D34B-9F12-8C5CE098D2D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1916" y="4072984"/>
            <a:ext cx="4238597" cy="907969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ADD SHORT SUBTITLE</a:t>
            </a:r>
          </a:p>
        </p:txBody>
      </p:sp>
      <p:pic>
        <p:nvPicPr>
          <p:cNvPr id="10" name="Picture 9" descr="A picture containing drawing&#10;&#10;Description automatically generated">
            <a:extLst>
              <a:ext uri="{FF2B5EF4-FFF2-40B4-BE49-F238E27FC236}">
                <a16:creationId xmlns:a16="http://schemas.microsoft.com/office/drawing/2014/main" id="{916B1AF7-E1E4-294E-882B-A32A9EE0140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95250" y="5194717"/>
            <a:ext cx="2092076" cy="688579"/>
          </a:xfrm>
          <a:prstGeom prst="round2DiagRect">
            <a:avLst>
              <a:gd name="adj1" fmla="val 50000"/>
              <a:gd name="adj2" fmla="val 0"/>
            </a:avLst>
          </a:prstGeom>
        </p:spPr>
      </p:pic>
    </p:spTree>
    <p:extLst>
      <p:ext uri="{BB962C8B-B14F-4D97-AF65-F5344CB8AC3E}">
        <p14:creationId xmlns:p14="http://schemas.microsoft.com/office/powerpoint/2010/main" val="18693076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Cover - Forward Stripe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89D22A9B-31C0-9242-BF40-CF0431F04D1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879"/>
          <a:stretch/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72DF4F8-9408-DC4B-ADF0-298B9226F54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94232" y="1481328"/>
            <a:ext cx="4232210" cy="2523744"/>
          </a:xfrm>
        </p:spPr>
        <p:txBody>
          <a:bodyPr anchor="t">
            <a:noAutofit/>
          </a:bodyPr>
          <a:lstStyle>
            <a:lvl1pPr algn="l"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Addressing global need in COVID-19 and future pandemic responses.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40BAD85-E4B5-D34B-9F12-8C5CE098D2D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1917" y="4072984"/>
            <a:ext cx="4245854" cy="907969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ADD SHORT SUBTITLE</a:t>
            </a:r>
          </a:p>
        </p:txBody>
      </p:sp>
      <p:pic>
        <p:nvPicPr>
          <p:cNvPr id="10" name="Picture 9" descr="A picture containing drawing&#10;&#10;Description automatically generated">
            <a:extLst>
              <a:ext uri="{FF2B5EF4-FFF2-40B4-BE49-F238E27FC236}">
                <a16:creationId xmlns:a16="http://schemas.microsoft.com/office/drawing/2014/main" id="{916B1AF7-E1E4-294E-882B-A32A9EE0140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95250" y="5194717"/>
            <a:ext cx="2092076" cy="688579"/>
          </a:xfrm>
          <a:prstGeom prst="round2DiagRect">
            <a:avLst>
              <a:gd name="adj1" fmla="val 50000"/>
              <a:gd name="adj2" fmla="val 0"/>
            </a:avLst>
          </a:prstGeom>
        </p:spPr>
      </p:pic>
    </p:spTree>
    <p:extLst>
      <p:ext uri="{BB962C8B-B14F-4D97-AF65-F5344CB8AC3E}">
        <p14:creationId xmlns:p14="http://schemas.microsoft.com/office/powerpoint/2010/main" val="7629424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Cover - Forward Stripes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person&#10;&#10;Description automatically generated">
            <a:extLst>
              <a:ext uri="{FF2B5EF4-FFF2-40B4-BE49-F238E27FC236}">
                <a16:creationId xmlns:a16="http://schemas.microsoft.com/office/drawing/2014/main" id="{7F610576-E59D-554E-A4E5-A7821B5D64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578"/>
          <a:stretch/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72DF4F8-9408-DC4B-ADF0-298B9226F54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94232" y="1481328"/>
            <a:ext cx="4232210" cy="2523744"/>
          </a:xfrm>
        </p:spPr>
        <p:txBody>
          <a:bodyPr anchor="t">
            <a:noAutofit/>
          </a:bodyPr>
          <a:lstStyle>
            <a:lvl1pPr algn="l"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Addressing global need in COVID-19 and future pandemic responses.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40BAD85-E4B5-D34B-9F12-8C5CE098D2D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1916" y="4072984"/>
            <a:ext cx="4224083" cy="907969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ADD SHORT SUBTITLE</a:t>
            </a:r>
          </a:p>
        </p:txBody>
      </p:sp>
      <p:pic>
        <p:nvPicPr>
          <p:cNvPr id="10" name="Picture 9" descr="A picture containing drawing&#10;&#10;Description automatically generated">
            <a:extLst>
              <a:ext uri="{FF2B5EF4-FFF2-40B4-BE49-F238E27FC236}">
                <a16:creationId xmlns:a16="http://schemas.microsoft.com/office/drawing/2014/main" id="{916B1AF7-E1E4-294E-882B-A32A9EE0140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95250" y="5194717"/>
            <a:ext cx="2092076" cy="688579"/>
          </a:xfrm>
          <a:prstGeom prst="round2DiagRect">
            <a:avLst>
              <a:gd name="adj1" fmla="val 50000"/>
              <a:gd name="adj2" fmla="val 0"/>
            </a:avLst>
          </a:prstGeom>
        </p:spPr>
      </p:pic>
    </p:spTree>
    <p:extLst>
      <p:ext uri="{BB962C8B-B14F-4D97-AF65-F5344CB8AC3E}">
        <p14:creationId xmlns:p14="http://schemas.microsoft.com/office/powerpoint/2010/main" val="17799845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4_Cover - Forward Stripes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picture frame&#10;&#10;Description automatically generated">
            <a:extLst>
              <a:ext uri="{FF2B5EF4-FFF2-40B4-BE49-F238E27FC236}">
                <a16:creationId xmlns:a16="http://schemas.microsoft.com/office/drawing/2014/main" id="{822DA1A7-8D57-354D-AB36-524A249DB8C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432"/>
          <a:stretch/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72DF4F8-9408-DC4B-ADF0-298B9226F54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94232" y="1481328"/>
            <a:ext cx="4232210" cy="2523744"/>
          </a:xfrm>
        </p:spPr>
        <p:txBody>
          <a:bodyPr anchor="t">
            <a:noAutofit/>
          </a:bodyPr>
          <a:lstStyle>
            <a:lvl1pPr algn="l"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Addressing global need in COVID-19 and future pandemic responses.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40BAD85-E4B5-D34B-9F12-8C5CE098D2D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1917" y="4072984"/>
            <a:ext cx="4231340" cy="907969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ADD SHORT SUBTITLE</a:t>
            </a:r>
          </a:p>
        </p:txBody>
      </p:sp>
      <p:pic>
        <p:nvPicPr>
          <p:cNvPr id="10" name="Picture 9" descr="A picture containing drawing&#10;&#10;Description automatically generated">
            <a:extLst>
              <a:ext uri="{FF2B5EF4-FFF2-40B4-BE49-F238E27FC236}">
                <a16:creationId xmlns:a16="http://schemas.microsoft.com/office/drawing/2014/main" id="{916B1AF7-E1E4-294E-882B-A32A9EE0140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95250" y="5194717"/>
            <a:ext cx="2092076" cy="688579"/>
          </a:xfrm>
          <a:prstGeom prst="round2DiagRect">
            <a:avLst>
              <a:gd name="adj1" fmla="val 50000"/>
              <a:gd name="adj2" fmla="val 0"/>
            </a:avLst>
          </a:prstGeom>
        </p:spPr>
      </p:pic>
    </p:spTree>
    <p:extLst>
      <p:ext uri="{BB962C8B-B14F-4D97-AF65-F5344CB8AC3E}">
        <p14:creationId xmlns:p14="http://schemas.microsoft.com/office/powerpoint/2010/main" val="8332796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F7E7590-40A2-B14B-9E70-64E3C5C0646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72DF4F8-9408-DC4B-ADF0-298B9226F54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2495" y="322898"/>
            <a:ext cx="8758995" cy="1800370"/>
          </a:xfrm>
        </p:spPr>
        <p:txBody>
          <a:bodyPr anchor="ctr">
            <a:noAutofit/>
          </a:bodyPr>
          <a:lstStyle>
            <a:lvl1pPr algn="l"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Addressing global need in COVID-19</a:t>
            </a:r>
            <a:br>
              <a:rPr lang="en-US"/>
            </a:br>
            <a:r>
              <a:rPr lang="en-US"/>
              <a:t>and future pandemic responses.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40BAD85-E4B5-D34B-9F12-8C5CE098D2D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978750" y="3222329"/>
            <a:ext cx="2985941" cy="907969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Enter some text here like a short subtitle or a date or a document version.</a:t>
            </a:r>
          </a:p>
        </p:txBody>
      </p:sp>
      <p:pic>
        <p:nvPicPr>
          <p:cNvPr id="7" name="Picture 6" descr="A picture containing drawing&#10;&#10;Description automatically generated">
            <a:extLst>
              <a:ext uri="{FF2B5EF4-FFF2-40B4-BE49-F238E27FC236}">
                <a16:creationId xmlns:a16="http://schemas.microsoft.com/office/drawing/2014/main" id="{F64C4DD2-8B64-1840-954C-58C7131E774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15740" y="5194717"/>
            <a:ext cx="2092076" cy="688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3877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icture containing text&#10;&#10;Description automatically generated">
            <a:extLst>
              <a:ext uri="{FF2B5EF4-FFF2-40B4-BE49-F238E27FC236}">
                <a16:creationId xmlns:a16="http://schemas.microsoft.com/office/drawing/2014/main" id="{61F28D99-A48E-5A48-915D-65654B6EABF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72DF4F8-9408-DC4B-ADF0-298B9226F54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2495" y="322898"/>
            <a:ext cx="8758995" cy="1800370"/>
          </a:xfrm>
        </p:spPr>
        <p:txBody>
          <a:bodyPr anchor="ctr">
            <a:noAutofit/>
          </a:bodyPr>
          <a:lstStyle>
            <a:lvl1pPr algn="l"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Addressing global need in COVID-19</a:t>
            </a:r>
            <a:br>
              <a:rPr lang="en-US"/>
            </a:br>
            <a:r>
              <a:rPr lang="en-US"/>
              <a:t>and future pandemic responses.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40BAD85-E4B5-D34B-9F12-8C5CE098D2D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978750" y="3222329"/>
            <a:ext cx="2985941" cy="907969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Enter some text here like a short subtitle or a date or a document version.</a:t>
            </a:r>
          </a:p>
        </p:txBody>
      </p:sp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4C537F6F-0CCD-D941-A395-3ACAB01DDD4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15740" y="5194717"/>
            <a:ext cx="2092076" cy="688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7588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/ Paragraph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C5922E-A330-7F47-B3DA-F091057052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65125"/>
            <a:ext cx="11430000" cy="914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B52628-D4F6-C949-B072-93F8B16AEA0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81000" y="1903143"/>
            <a:ext cx="11430000" cy="3934949"/>
          </a:xfrm>
        </p:spPr>
        <p:txBody>
          <a:bodyPr anchor="ctr"/>
          <a:lstStyle>
            <a:lvl1pPr marL="0" indent="0">
              <a:lnSpc>
                <a:spcPct val="100000"/>
              </a:lnSpc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 here to write a full paragraph or two.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diam </a:t>
            </a:r>
            <a:r>
              <a:rPr lang="en-US" err="1"/>
              <a:t>nonummy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laoreet</a:t>
            </a:r>
            <a:r>
              <a:rPr lang="en-US"/>
              <a:t> dolore magna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erat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 Ut </a:t>
            </a:r>
            <a:r>
              <a:rPr lang="en-US" err="1"/>
              <a:t>wisi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</a:t>
            </a:r>
            <a:r>
              <a:rPr lang="en-US" err="1"/>
              <a:t>exerci</a:t>
            </a:r>
            <a:r>
              <a:rPr lang="en-US"/>
              <a:t> </a:t>
            </a:r>
            <a:r>
              <a:rPr lang="en-US" err="1"/>
              <a:t>tation</a:t>
            </a:r>
            <a:r>
              <a:rPr lang="en-US"/>
              <a:t>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suscipit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nisl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autem</a:t>
            </a:r>
            <a:r>
              <a:rPr lang="en-US"/>
              <a:t> vel </a:t>
            </a:r>
            <a:r>
              <a:rPr lang="en-US" err="1"/>
              <a:t>eum</a:t>
            </a:r>
            <a:r>
              <a:rPr lang="en-US"/>
              <a:t> </a:t>
            </a:r>
            <a:r>
              <a:rPr lang="en-US" err="1"/>
              <a:t>iriure</a:t>
            </a:r>
            <a:r>
              <a:rPr lang="en-US"/>
              <a:t> dolor in </a:t>
            </a:r>
            <a:r>
              <a:rPr lang="en-US" err="1"/>
              <a:t>hendrerit</a:t>
            </a:r>
            <a:r>
              <a:rPr lang="en-US"/>
              <a:t> in </a:t>
            </a:r>
            <a:r>
              <a:rPr lang="en-US" err="1"/>
              <a:t>vulputate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molestie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, vel </a:t>
            </a:r>
            <a:r>
              <a:rPr lang="en-US" err="1"/>
              <a:t>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 at </a:t>
            </a:r>
            <a:r>
              <a:rPr lang="en-US" err="1"/>
              <a:t>vero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 et </a:t>
            </a:r>
            <a:r>
              <a:rPr lang="en-US" err="1"/>
              <a:t>accumsan</a:t>
            </a:r>
            <a:r>
              <a:rPr lang="en-US"/>
              <a:t> et </a:t>
            </a:r>
            <a:r>
              <a:rPr lang="en-US" err="1"/>
              <a:t>iusto</a:t>
            </a:r>
            <a:r>
              <a:rPr lang="en-US"/>
              <a:t> </a:t>
            </a:r>
            <a:r>
              <a:rPr lang="en-US" err="1"/>
              <a:t>odio</a:t>
            </a:r>
            <a:r>
              <a:rPr lang="en-US"/>
              <a:t> </a:t>
            </a:r>
            <a:r>
              <a:rPr lang="en-US" err="1"/>
              <a:t>dignissim</a:t>
            </a:r>
            <a:r>
              <a:rPr lang="en-US"/>
              <a:t> qui </a:t>
            </a:r>
            <a:r>
              <a:rPr lang="en-US" err="1"/>
              <a:t>blandit</a:t>
            </a:r>
            <a:r>
              <a:rPr lang="en-US"/>
              <a:t> </a:t>
            </a:r>
            <a:r>
              <a:rPr lang="en-US" err="1"/>
              <a:t>praesent</a:t>
            </a:r>
            <a:r>
              <a:rPr lang="en-US"/>
              <a:t> </a:t>
            </a:r>
            <a:r>
              <a:rPr lang="en-US" err="1"/>
              <a:t>luptatum</a:t>
            </a:r>
            <a:r>
              <a:rPr lang="en-US"/>
              <a:t> </a:t>
            </a:r>
            <a:r>
              <a:rPr lang="en-US" err="1"/>
              <a:t>zzril</a:t>
            </a:r>
            <a:r>
              <a:rPr lang="en-US"/>
              <a:t> </a:t>
            </a:r>
            <a:r>
              <a:rPr lang="en-US" err="1"/>
              <a:t>delenit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</a:t>
            </a:r>
            <a:r>
              <a:rPr lang="en-US" err="1"/>
              <a:t>duis</a:t>
            </a:r>
            <a:r>
              <a:rPr lang="en-US"/>
              <a:t> dolore </a:t>
            </a:r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feugait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facilisi</a:t>
            </a:r>
            <a:r>
              <a:rPr lang="en-US"/>
              <a:t>.</a:t>
            </a:r>
          </a:p>
          <a:p>
            <a:pPr lvl="0"/>
            <a:endParaRPr lang="en-US"/>
          </a:p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diam </a:t>
            </a:r>
            <a:r>
              <a:rPr lang="en-US" err="1"/>
              <a:t>nonummy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laoreet</a:t>
            </a:r>
            <a:r>
              <a:rPr lang="en-US"/>
              <a:t> dolore magna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erat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 Ut </a:t>
            </a:r>
            <a:r>
              <a:rPr lang="en-US" err="1"/>
              <a:t>wisi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</a:t>
            </a:r>
            <a:r>
              <a:rPr lang="en-US" err="1"/>
              <a:t>exerci</a:t>
            </a:r>
            <a:r>
              <a:rPr lang="en-US"/>
              <a:t> </a:t>
            </a:r>
            <a:r>
              <a:rPr lang="en-US" err="1"/>
              <a:t>tation</a:t>
            </a:r>
            <a:r>
              <a:rPr lang="en-US"/>
              <a:t>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suscipit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nisl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autem</a:t>
            </a:r>
            <a:r>
              <a:rPr lang="en-US"/>
              <a:t> vel </a:t>
            </a:r>
            <a:r>
              <a:rPr lang="en-US" err="1"/>
              <a:t>eum</a:t>
            </a:r>
            <a:r>
              <a:rPr lang="en-US"/>
              <a:t> </a:t>
            </a:r>
            <a:r>
              <a:rPr lang="en-US" err="1"/>
              <a:t>iriure</a:t>
            </a:r>
            <a:r>
              <a:rPr lang="en-US"/>
              <a:t> dolor in </a:t>
            </a:r>
            <a:r>
              <a:rPr lang="en-US" err="1"/>
              <a:t>hendrerit</a:t>
            </a:r>
            <a:r>
              <a:rPr lang="en-US"/>
              <a:t> in </a:t>
            </a:r>
            <a:r>
              <a:rPr lang="en-US" err="1"/>
              <a:t>vulputate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molestie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, vel </a:t>
            </a:r>
            <a:r>
              <a:rPr lang="en-US" err="1"/>
              <a:t>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 at </a:t>
            </a:r>
            <a:r>
              <a:rPr lang="en-US" err="1"/>
              <a:t>vero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 et </a:t>
            </a:r>
            <a:r>
              <a:rPr lang="en-US" err="1"/>
              <a:t>accumsan</a:t>
            </a:r>
            <a:r>
              <a:rPr lang="en-US"/>
              <a:t> et </a:t>
            </a:r>
            <a:r>
              <a:rPr lang="en-US" err="1"/>
              <a:t>iusto</a:t>
            </a:r>
            <a:r>
              <a:rPr lang="en-US"/>
              <a:t> </a:t>
            </a:r>
            <a:r>
              <a:rPr lang="en-US" err="1"/>
              <a:t>odio</a:t>
            </a:r>
            <a:r>
              <a:rPr lang="en-US"/>
              <a:t> </a:t>
            </a:r>
            <a:r>
              <a:rPr lang="en-US" err="1"/>
              <a:t>dignissim</a:t>
            </a:r>
            <a:r>
              <a:rPr lang="en-US"/>
              <a:t> qui </a:t>
            </a:r>
            <a:r>
              <a:rPr lang="en-US" err="1"/>
              <a:t>blandit</a:t>
            </a:r>
            <a:r>
              <a:rPr lang="en-US"/>
              <a:t> </a:t>
            </a:r>
            <a:r>
              <a:rPr lang="en-US" err="1"/>
              <a:t>praesent</a:t>
            </a:r>
            <a:r>
              <a:rPr lang="en-US"/>
              <a:t> </a:t>
            </a:r>
            <a:r>
              <a:rPr lang="en-US" err="1"/>
              <a:t>luptatum</a:t>
            </a:r>
            <a:r>
              <a:rPr lang="en-US"/>
              <a:t> </a:t>
            </a:r>
            <a:r>
              <a:rPr lang="en-US" err="1"/>
              <a:t>zzril</a:t>
            </a:r>
            <a:r>
              <a:rPr lang="en-US"/>
              <a:t> </a:t>
            </a:r>
            <a:r>
              <a:rPr lang="en-US" err="1"/>
              <a:t>delenit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</a:t>
            </a:r>
            <a:r>
              <a:rPr lang="en-US" err="1"/>
              <a:t>duis</a:t>
            </a:r>
            <a:r>
              <a:rPr lang="en-US"/>
              <a:t> dolore </a:t>
            </a:r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feugait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facilisi</a:t>
            </a:r>
            <a:r>
              <a:rPr lang="en-US"/>
              <a:t>.</a:t>
            </a:r>
          </a:p>
          <a:p>
            <a:pPr lvl="0"/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469C94-2DF4-1948-8F13-2AAB88530B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7AB64C-D502-2149-88E0-F95178E7A940}" type="datetime1">
              <a:rPr lang="en-US" smtClean="0"/>
              <a:t>8/26/22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91163B-1729-DB46-87E5-5E19FADE54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951976" y="6356350"/>
            <a:ext cx="2229009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CONFIDENTIAL &amp; PROPRIETARY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6C3A5E-3154-F643-9DF9-9BC92B75C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7A1ED4-6DDC-F24F-9EB9-0763577FD18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43C4AC3-D8A9-7B4D-A44A-39FA860B588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9327" y="850788"/>
            <a:ext cx="11433347" cy="41148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SUBTITLE OR DELETE IT</a:t>
            </a:r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4C2CBBD7-F0B0-4046-B9D0-E5E4FBBCFC4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2955" y="6324292"/>
            <a:ext cx="965505" cy="319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2583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B4E799D-E58A-5F47-81E0-EDC5FE3D5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65125"/>
            <a:ext cx="11430000" cy="9144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D94FA6-1859-1D4F-83CB-5D87219284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375441"/>
            <a:ext cx="11430000" cy="48463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32BAC9-C6ED-B440-9EB3-1FDF5973568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99043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E181BC26-29D8-7D40-8229-42CDF6A3DA2D}" type="datetime1">
              <a:rPr lang="en-US" smtClean="0"/>
              <a:pPr/>
              <a:t>8/26/22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70B741-E331-7740-A9ED-E78F29BFB2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64792" y="6356350"/>
            <a:ext cx="58078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4C7A1ED4-6DDC-F24F-9EB9-0763577FD18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ED8C71E-1846-994F-846C-CAB581C37D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950165" y="6356350"/>
            <a:ext cx="24785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CONFIDENTIAL &amp; PROPRIETARY</a:t>
            </a:r>
          </a:p>
        </p:txBody>
      </p:sp>
    </p:spTree>
    <p:extLst>
      <p:ext uri="{BB962C8B-B14F-4D97-AF65-F5344CB8AC3E}">
        <p14:creationId xmlns:p14="http://schemas.microsoft.com/office/powerpoint/2010/main" val="27454370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95" r:id="rId2"/>
    <p:sldLayoutId id="2147483713" r:id="rId3"/>
    <p:sldLayoutId id="2147483714" r:id="rId4"/>
    <p:sldLayoutId id="2147483715" r:id="rId5"/>
    <p:sldLayoutId id="2147483716" r:id="rId6"/>
    <p:sldLayoutId id="2147483704" r:id="rId7"/>
    <p:sldLayoutId id="2147483705" r:id="rId8"/>
    <p:sldLayoutId id="2147483650" r:id="rId9"/>
    <p:sldLayoutId id="2147483654" r:id="rId10"/>
    <p:sldLayoutId id="2147483718" r:id="rId11"/>
    <p:sldLayoutId id="2147483652" r:id="rId12"/>
    <p:sldLayoutId id="2147483653" r:id="rId13"/>
    <p:sldLayoutId id="2147483712" r:id="rId14"/>
    <p:sldLayoutId id="2147483680" r:id="rId15"/>
    <p:sldLayoutId id="2147483717" r:id="rId16"/>
    <p:sldLayoutId id="2147483706" r:id="rId17"/>
    <p:sldLayoutId id="2147483710" r:id="rId18"/>
    <p:sldLayoutId id="2147483655" r:id="rId19"/>
    <p:sldLayoutId id="2147483675" r:id="rId20"/>
    <p:sldLayoutId id="2147483701" r:id="rId21"/>
    <p:sldLayoutId id="2147483711" r:id="rId22"/>
    <p:sldLayoutId id="2147483688" r:id="rId23"/>
    <p:sldLayoutId id="2147483703" r:id="rId24"/>
    <p:sldLayoutId id="2147483699" r:id="rId25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i="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SzPct val="75000"/>
        <a:buFont typeface="Arial" panose="020B0604020202020204" pitchFamily="34" charset="0"/>
        <a:buChar char="•"/>
        <a:defRPr sz="1800" kern="1200">
          <a:solidFill>
            <a:srgbClr val="666666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SzPct val="75000"/>
        <a:buFont typeface="Arial" panose="020B0604020202020204" pitchFamily="34" charset="0"/>
        <a:buChar char="•"/>
        <a:defRPr sz="1800" kern="1200">
          <a:solidFill>
            <a:srgbClr val="666666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SzPct val="75000"/>
        <a:buFont typeface="Arial" panose="020B0604020202020204" pitchFamily="34" charset="0"/>
        <a:buChar char="•"/>
        <a:defRPr sz="1800" kern="1200">
          <a:solidFill>
            <a:srgbClr val="666666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SzPct val="75000"/>
        <a:buFont typeface="Arial" panose="020B0604020202020204" pitchFamily="34" charset="0"/>
        <a:buChar char="•"/>
        <a:defRPr sz="1600" kern="1200">
          <a:solidFill>
            <a:srgbClr val="999999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SzPct val="75000"/>
        <a:buFont typeface="Arial" panose="020B0604020202020204" pitchFamily="34" charset="0"/>
        <a:buChar char="•"/>
        <a:defRPr sz="1600" kern="1200">
          <a:solidFill>
            <a:srgbClr val="999999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9D0A-CBD1-604E-8F3C-7AEFD1914F4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/>
              <a:t>Internship Project Outcomes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F71A72-8967-B04D-BC0E-94B6038BED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17480" y="3625487"/>
            <a:ext cx="4985726" cy="1339467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Arial"/>
                <a:cs typeface="Arial"/>
              </a:rPr>
              <a:t>Raymond Otoo</a:t>
            </a:r>
          </a:p>
          <a:p>
            <a:pPr algn="ctr"/>
            <a:r>
              <a:rPr lang="en-US" sz="4000" dirty="0">
                <a:solidFill>
                  <a:schemeClr val="bg1"/>
                </a:solidFill>
                <a:latin typeface="Arial"/>
                <a:cs typeface="Arial"/>
              </a:rPr>
              <a:t>08/26/2022</a:t>
            </a:r>
          </a:p>
        </p:txBody>
      </p:sp>
    </p:spTree>
    <p:extLst>
      <p:ext uri="{BB962C8B-B14F-4D97-AF65-F5344CB8AC3E}">
        <p14:creationId xmlns:p14="http://schemas.microsoft.com/office/powerpoint/2010/main" val="11440764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778304-98C0-7E47-BB4A-CA4584526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562708"/>
            <a:ext cx="11430000" cy="914400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Arial"/>
                <a:cs typeface="Arial"/>
              </a:rPr>
              <a:t>Outline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8F3D86-2E78-164C-9AC6-52E009EA17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7AB64C-D502-2149-88E0-F95178E7A940}" type="datetime1">
              <a:rPr lang="en-US" smtClean="0"/>
              <a:t>8/26/22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9FEF4F-8595-144E-B533-F70A07B311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7A1ED4-6DDC-F24F-9EB9-0763577FD184}" type="slidenum">
              <a:rPr lang="en-US" smtClean="0"/>
              <a:t>2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B230712F-9912-184F-8333-5CFB11911E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951976" y="6356350"/>
            <a:ext cx="2521567" cy="365125"/>
          </a:xfrm>
        </p:spPr>
        <p:txBody>
          <a:bodyPr/>
          <a:lstStyle/>
          <a:p>
            <a:r>
              <a:rPr lang="en-US"/>
              <a:t>NON-CONFIDENTIAL – INTERNAL USE ONLY</a:t>
            </a:r>
            <a:endParaRPr lang="en-US" dirty="0"/>
          </a:p>
        </p:txBody>
      </p:sp>
      <p:graphicFrame>
        <p:nvGraphicFramePr>
          <p:cNvPr id="25" name="TextBox 13">
            <a:extLst>
              <a:ext uri="{FF2B5EF4-FFF2-40B4-BE49-F238E27FC236}">
                <a16:creationId xmlns:a16="http://schemas.microsoft.com/office/drawing/2014/main" id="{ACB9FA07-E095-1E3F-77A0-F0A971887D17}"/>
              </a:ext>
            </a:extLst>
          </p:cNvPr>
          <p:cNvGraphicFramePr/>
          <p:nvPr/>
        </p:nvGraphicFramePr>
        <p:xfrm>
          <a:off x="1103770" y="1843950"/>
          <a:ext cx="10707230" cy="31700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276019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35896-0630-50BA-8A2F-CFF606364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Project 1: Systematic roll up of annotation terms from a broad set of sources</a:t>
            </a:r>
            <a:br>
              <a:rPr lang="en-US" dirty="0"/>
            </a:b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25A9B0-8322-5D6D-7E6D-6F5186FBCA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7AB64C-D502-2149-88E0-F95178E7A940}" type="datetime1">
              <a:rPr lang="en-US" smtClean="0"/>
              <a:t>8/26/22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F4BF40-EDD8-E40C-0C42-9199866134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&amp; PROPRIETARY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AE4B55-ED11-CF98-03CC-66309BD608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7A1ED4-6DDC-F24F-9EB9-0763577FD184}" type="slidenum">
              <a:rPr lang="en-US" smtClean="0"/>
              <a:t>3</a:t>
            </a:fld>
            <a:endParaRPr lang="en-US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CA88F3E7-FFC9-8432-EC28-3642BE27A791}"/>
              </a:ext>
            </a:extLst>
          </p:cNvPr>
          <p:cNvSpPr txBox="1">
            <a:spLocks/>
          </p:cNvSpPr>
          <p:nvPr/>
        </p:nvSpPr>
        <p:spPr>
          <a:xfrm>
            <a:off x="6199043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fld id="{6A7AB64C-D502-2149-88E0-F95178E7A940}" type="datetime1">
              <a:rPr lang="en-US" smtClean="0"/>
              <a:pPr>
                <a:spcAft>
                  <a:spcPts val="600"/>
                </a:spcAft>
              </a:pPr>
              <a:t>8/26/22</a:t>
            </a:fld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30C927BB-62A4-E4BB-8215-017A4A485FA9}"/>
              </a:ext>
            </a:extLst>
          </p:cNvPr>
          <p:cNvSpPr txBox="1">
            <a:spLocks/>
          </p:cNvSpPr>
          <p:nvPr/>
        </p:nvSpPr>
        <p:spPr>
          <a:xfrm>
            <a:off x="8951976" y="6356350"/>
            <a:ext cx="2229009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/>
              <a:t>CONFIDENTIAL &amp; PROPRIETARY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29106D4-AA05-F721-4F93-DF850FB5E2C0}"/>
              </a:ext>
            </a:extLst>
          </p:cNvPr>
          <p:cNvSpPr txBox="1">
            <a:spLocks/>
          </p:cNvSpPr>
          <p:nvPr/>
        </p:nvSpPr>
        <p:spPr>
          <a:xfrm>
            <a:off x="11264792" y="6356350"/>
            <a:ext cx="580785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fld id="{4C7A1ED4-6DDC-F24F-9EB9-0763577FD184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E7419B3D-5EDD-342A-BB00-2435783A84F7}"/>
              </a:ext>
            </a:extLst>
          </p:cNvPr>
          <p:cNvSpPr txBox="1">
            <a:spLocks/>
          </p:cNvSpPr>
          <p:nvPr/>
        </p:nvSpPr>
        <p:spPr>
          <a:xfrm>
            <a:off x="472903" y="1891347"/>
            <a:ext cx="11433347" cy="4114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75000"/>
              <a:buFontTx/>
              <a:buNone/>
              <a:defRPr sz="1800" kern="1200">
                <a:solidFill>
                  <a:srgbClr val="66666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SzPct val="75000"/>
              <a:buFont typeface="Arial" panose="020B0604020202020204" pitchFamily="34" charset="0"/>
              <a:buChar char="•"/>
              <a:defRPr sz="1800" kern="1200">
                <a:solidFill>
                  <a:srgbClr val="66666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SzPct val="75000"/>
              <a:buFont typeface="Arial" panose="020B0604020202020204" pitchFamily="34" charset="0"/>
              <a:buChar char="•"/>
              <a:defRPr sz="1800" kern="1200">
                <a:solidFill>
                  <a:srgbClr val="66666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SzPct val="75000"/>
              <a:buFont typeface="Arial" panose="020B0604020202020204" pitchFamily="34" charset="0"/>
              <a:buChar char="•"/>
              <a:defRPr sz="1800" kern="1200">
                <a:solidFill>
                  <a:srgbClr val="999999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SzPct val="75000"/>
              <a:buFont typeface="Arial" panose="020B0604020202020204" pitchFamily="34" charset="0"/>
              <a:buChar char="•"/>
              <a:defRPr sz="1800" kern="1200">
                <a:solidFill>
                  <a:srgbClr val="999999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b="1" dirty="0">
              <a:solidFill>
                <a:schemeClr val="tx1"/>
              </a:solidFill>
            </a:endParaRPr>
          </a:p>
          <a:p>
            <a:endParaRPr lang="en-US" sz="2000" dirty="0"/>
          </a:p>
          <a:p>
            <a:endParaRPr lang="en-US" sz="2000" dirty="0"/>
          </a:p>
        </p:txBody>
      </p:sp>
      <p:graphicFrame>
        <p:nvGraphicFramePr>
          <p:cNvPr id="13" name="Content Placeholder 2">
            <a:extLst>
              <a:ext uri="{FF2B5EF4-FFF2-40B4-BE49-F238E27FC236}">
                <a16:creationId xmlns:a16="http://schemas.microsoft.com/office/drawing/2014/main" id="{F8B56D54-ECFC-960E-176F-11C07759F40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19218119"/>
              </p:ext>
            </p:extLst>
          </p:nvPr>
        </p:nvGraphicFramePr>
        <p:xfrm>
          <a:off x="381000" y="3629025"/>
          <a:ext cx="11430000" cy="21922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9C619B7A-1F9B-9913-4F2C-5F41C5090DDC}"/>
              </a:ext>
            </a:extLst>
          </p:cNvPr>
          <p:cNvSpPr txBox="1"/>
          <p:nvPr/>
        </p:nvSpPr>
        <p:spPr>
          <a:xfrm>
            <a:off x="381000" y="1330890"/>
            <a:ext cx="114300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Goal</a:t>
            </a:r>
          </a:p>
          <a:p>
            <a:endParaRPr lang="en-US" sz="2000" dirty="0"/>
          </a:p>
          <a:p>
            <a:r>
              <a:rPr lang="en-US" sz="2000" dirty="0"/>
              <a:t>The planned outcome was a method to classify/aggregate terms for end-users in a: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Systematic,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Explainable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Defensible way</a:t>
            </a:r>
          </a:p>
          <a:p>
            <a:r>
              <a:rPr lang="en-US" sz="2000" dirty="0"/>
              <a:t>To be able to provide users with a sound response to the question: “what does your platform cover?”</a:t>
            </a:r>
            <a:endParaRPr lang="en-US" sz="2000" b="1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8330112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3E3FF4-B58C-300E-992E-AEA0A298E9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7AB64C-D502-2149-88E0-F95178E7A940}" type="datetime1">
              <a:rPr lang="en-US" smtClean="0"/>
              <a:t>8/26/22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AB2F06-7AD3-20D2-356E-FBFA368AC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&amp; PROPRIETARY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28FFD5-62D6-61F0-365F-D1CE284FD0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7A1ED4-6DDC-F24F-9EB9-0763577FD184}" type="slidenum">
              <a:rPr lang="en-US" smtClean="0"/>
              <a:t>4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0CD18F1-45D5-E1AA-75F8-DA63CED41162}"/>
              </a:ext>
            </a:extLst>
          </p:cNvPr>
          <p:cNvSpPr txBox="1"/>
          <p:nvPr/>
        </p:nvSpPr>
        <p:spPr>
          <a:xfrm>
            <a:off x="1739590" y="825190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Methodology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714B49-5948-BA01-71B3-1F009B249037}"/>
              </a:ext>
            </a:extLst>
          </p:cNvPr>
          <p:cNvSpPr txBox="1"/>
          <p:nvPr/>
        </p:nvSpPr>
        <p:spPr>
          <a:xfrm>
            <a:off x="2074127" y="169498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4941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45C4DD-A27F-EAAB-11F9-2D9CCB90A2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05533"/>
            <a:ext cx="12706350" cy="914400"/>
          </a:xfrm>
        </p:spPr>
        <p:txBody>
          <a:bodyPr anchor="t">
            <a:normAutofit fontScale="90000"/>
          </a:bodyPr>
          <a:lstStyle/>
          <a:p>
            <a:pPr algn="ctr"/>
            <a:r>
              <a:rPr lang="en-US" sz="3900" dirty="0"/>
              <a:t>Project 2 : Key biomarkers from public outcomes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E1076D-C363-F615-64EC-34EB6EED45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199043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6A7AB64C-D502-2149-88E0-F95178E7A940}" type="datetime1">
              <a:rPr lang="en-US" smtClean="0"/>
              <a:pPr>
                <a:spcAft>
                  <a:spcPts val="600"/>
                </a:spcAft>
              </a:pPr>
              <a:t>8/26/22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A884D7-93F5-CA2B-0D93-B339CC92CE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951976" y="6356350"/>
            <a:ext cx="2229009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CONFIDENTIAL &amp; PROPRIETARY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CED72D-2063-9B36-6B01-51BF8902A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64792" y="6356350"/>
            <a:ext cx="580785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4C7A1ED4-6DDC-F24F-9EB9-0763577FD184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C0A2FF37-5993-8B11-7B5F-D7A18C2A435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2903" y="1891347"/>
            <a:ext cx="11433347" cy="411480"/>
          </a:xfrm>
        </p:spPr>
        <p:txBody>
          <a:bodyPr/>
          <a:lstStyle/>
          <a:p>
            <a:r>
              <a:rPr lang="en-US" sz="3300" b="1" dirty="0">
                <a:solidFill>
                  <a:schemeClr val="tx1"/>
                </a:solidFill>
              </a:rPr>
              <a:t>About Data</a:t>
            </a:r>
          </a:p>
          <a:p>
            <a:r>
              <a:rPr lang="en-US" sz="3000" dirty="0">
                <a:solidFill>
                  <a:schemeClr val="tx1"/>
                </a:solidFill>
              </a:rPr>
              <a:t>The data used for this project was a publicly available dataset from the PPMI </a:t>
            </a:r>
          </a:p>
          <a:p>
            <a:endParaRPr lang="en-US" dirty="0"/>
          </a:p>
        </p:txBody>
      </p:sp>
      <p:graphicFrame>
        <p:nvGraphicFramePr>
          <p:cNvPr id="17" name="Content Placeholder 2">
            <a:extLst>
              <a:ext uri="{FF2B5EF4-FFF2-40B4-BE49-F238E27FC236}">
                <a16:creationId xmlns:a16="http://schemas.microsoft.com/office/drawing/2014/main" id="{ED3550DE-1C9B-B1A2-E51E-7529D6840E5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75053688"/>
              </p:ext>
            </p:extLst>
          </p:nvPr>
        </p:nvGraphicFramePr>
        <p:xfrm>
          <a:off x="381000" y="2914650"/>
          <a:ext cx="11430000" cy="31806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7075094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5FAE77-EC4A-3D88-18A7-30882258C0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7AB64C-D502-2149-88E0-F95178E7A940}" type="datetime1">
              <a:rPr lang="en-US" smtClean="0"/>
              <a:t>8/26/22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7DD1DF-AF85-5CF2-CB13-B9DFAA481B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&amp; PROPRIETARY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CC7C83-30A1-0B3E-39FD-51840E709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7A1ED4-6DDC-F24F-9EB9-0763577FD18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5386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">
            <a:extLst>
              <a:ext uri="{FF2B5EF4-FFF2-40B4-BE49-F238E27FC236}">
                <a16:creationId xmlns:a16="http://schemas.microsoft.com/office/drawing/2014/main" id="{08BF95AA-1052-FEC5-A996-C4736616493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978233" y="471160"/>
            <a:ext cx="5213767" cy="6386840"/>
          </a:xfrm>
        </p:spPr>
      </p:sp>
      <p:sp>
        <p:nvSpPr>
          <p:cNvPr id="15" name="Title 2">
            <a:extLst>
              <a:ext uri="{FF2B5EF4-FFF2-40B4-BE49-F238E27FC236}">
                <a16:creationId xmlns:a16="http://schemas.microsoft.com/office/drawing/2014/main" id="{D7EABB71-6A26-2124-EE07-52419B902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049" y="471160"/>
            <a:ext cx="5901267" cy="914400"/>
          </a:xfrm>
        </p:spPr>
        <p:txBody>
          <a:bodyPr/>
          <a:lstStyle/>
          <a:p>
            <a:r>
              <a:rPr lang="en-US" dirty="0"/>
              <a:t>Future Directions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AF29C3-9FF8-964C-E0E4-0E7ECC72237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199043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0A44D41B-A103-CF4E-BF17-5E20DF5D9A09}" type="datetime1">
              <a:rPr lang="en-US" smtClean="0"/>
              <a:pPr>
                <a:spcAft>
                  <a:spcPts val="600"/>
                </a:spcAft>
              </a:pPr>
              <a:t>8/26/22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1ED054-5F47-7B7C-D878-68BDA934B6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951976" y="6356350"/>
            <a:ext cx="2229009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CONFIDENTIAL &amp; PROPRIETARY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6BC388-B5F9-282A-BCEA-9BF978393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64792" y="6356350"/>
            <a:ext cx="580785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4C7A1ED4-6DDC-F24F-9EB9-0763577FD184}" type="slidenum">
              <a:rPr lang="en-US" smtClean="0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  <p:graphicFrame>
        <p:nvGraphicFramePr>
          <p:cNvPr id="19" name="Text Placeholder 6">
            <a:extLst>
              <a:ext uri="{FF2B5EF4-FFF2-40B4-BE49-F238E27FC236}">
                <a16:creationId xmlns:a16="http://schemas.microsoft.com/office/drawing/2014/main" id="{B9221514-C192-E3C8-2992-D6298419D46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21828754"/>
              </p:ext>
            </p:extLst>
          </p:nvPr>
        </p:nvGraphicFramePr>
        <p:xfrm>
          <a:off x="384048" y="1201160"/>
          <a:ext cx="6594185" cy="48397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6508964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omalogic">
      <a:dk1>
        <a:srgbClr val="000000"/>
      </a:dk1>
      <a:lt1>
        <a:srgbClr val="FFFFFF"/>
      </a:lt1>
      <a:dk2>
        <a:srgbClr val="3B2566"/>
      </a:dk2>
      <a:lt2>
        <a:srgbClr val="E7E6E6"/>
      </a:lt2>
      <a:accent1>
        <a:srgbClr val="4067E2"/>
      </a:accent1>
      <a:accent2>
        <a:srgbClr val="59CFDB"/>
      </a:accent2>
      <a:accent3>
        <a:srgbClr val="DB40EF"/>
      </a:accent3>
      <a:accent4>
        <a:srgbClr val="1654C2"/>
      </a:accent4>
      <a:accent5>
        <a:srgbClr val="34A3AD"/>
      </a:accent5>
      <a:accent6>
        <a:srgbClr val="6EC59E"/>
      </a:accent6>
      <a:hlink>
        <a:srgbClr val="00AEEF"/>
      </a:hlink>
      <a:folHlink>
        <a:srgbClr val="1654C2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ster PowerPoint Template(Confidential) Lite Graphics" id="{51BBC3C6-E480-0740-A7B1-1B387FB0A3AE}" vid="{860325AD-83B2-DD41-84B4-ED8AB56654D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406C6B2A6490244BC590955CA900019" ma:contentTypeVersion="10" ma:contentTypeDescription="Create a new document." ma:contentTypeScope="" ma:versionID="4b1a596fe98dd581fd3de797be7cfd13">
  <xsd:schema xmlns:xsd="http://www.w3.org/2001/XMLSchema" xmlns:xs="http://www.w3.org/2001/XMLSchema" xmlns:p="http://schemas.microsoft.com/office/2006/metadata/properties" xmlns:ns2="ba07fa55-9d8f-446b-bcef-1c6894f7e70a" xmlns:ns3="e4af58a9-8811-4a1b-a9d3-34c59f5e9e94" targetNamespace="http://schemas.microsoft.com/office/2006/metadata/properties" ma:root="true" ma:fieldsID="3913b801c39f9ae39744ea3a2bf6ec25" ns2:_="" ns3:_="">
    <xsd:import namespace="ba07fa55-9d8f-446b-bcef-1c6894f7e70a"/>
    <xsd:import namespace="e4af58a9-8811-4a1b-a9d3-34c59f5e9e9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a07fa55-9d8f-446b-bcef-1c6894f7e70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4af58a9-8811-4a1b-a9d3-34c59f5e9e94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B7776711-91BD-4AFC-8405-9C35F6455F69}">
  <ds:schemaRefs>
    <ds:schemaRef ds:uri="ba07fa55-9d8f-446b-bcef-1c6894f7e70a"/>
    <ds:schemaRef ds:uri="e4af58a9-8811-4a1b-a9d3-34c59f5e9e94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DE8E41BC-C2BE-44F9-BCC2-AB8F489459C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7B0C161-9D03-4DC9-8AD0-2EBA664D62CF}">
  <ds:schemaRefs>
    <ds:schemaRef ds:uri="http://purl.org/dc/elements/1.1/"/>
    <ds:schemaRef ds:uri="http://schemas.microsoft.com/office/2006/documentManagement/types"/>
    <ds:schemaRef ds:uri="http://schemas.microsoft.com/office/2006/metadata/properties"/>
    <ds:schemaRef ds:uri="http://purl.org/dc/terms/"/>
    <ds:schemaRef ds:uri="e4af58a9-8811-4a1b-a9d3-34c59f5e9e94"/>
    <ds:schemaRef ds:uri="ba07fa55-9d8f-446b-bcef-1c6894f7e70a"/>
    <ds:schemaRef ds:uri="http://schemas.microsoft.com/office/infopath/2007/PartnerControls"/>
    <ds:schemaRef ds:uri="http://purl.org/dc/dcmitype/"/>
    <ds:schemaRef ds:uri="http://www.w3.org/XML/1998/namespace"/>
    <ds:schemaRef ds:uri="http://schemas.openxmlformats.org/package/2006/metadata/core-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210</TotalTime>
  <Words>317</Words>
  <Application>Microsoft Macintosh PowerPoint</Application>
  <PresentationFormat>Widescreen</PresentationFormat>
  <Paragraphs>63</Paragraphs>
  <Slides>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Arial Black</vt:lpstr>
      <vt:lpstr>Calibri</vt:lpstr>
      <vt:lpstr>Office Theme</vt:lpstr>
      <vt:lpstr>Internship Project Outcomes </vt:lpstr>
      <vt:lpstr>Outline</vt:lpstr>
      <vt:lpstr>Project 1: Systematic roll up of annotation terms from a broad set of sources </vt:lpstr>
      <vt:lpstr>PowerPoint Presentation</vt:lpstr>
      <vt:lpstr>Project 2 : Key biomarkers from public outcomes  </vt:lpstr>
      <vt:lpstr>PowerPoint Presentation</vt:lpstr>
      <vt:lpstr>Future Directions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Internship Project Outcomes </dc:title>
  <dc:creator>Raymond Otoo</dc:creator>
  <cp:lastModifiedBy>Otoo, Raymond A</cp:lastModifiedBy>
  <cp:revision>4</cp:revision>
  <dcterms:created xsi:type="dcterms:W3CDTF">2022-08-25T15:44:35Z</dcterms:created>
  <dcterms:modified xsi:type="dcterms:W3CDTF">2022-08-26T15:14:47Z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0x0101007406C6B2A6490244BC590955CA900019</vt:lpwstr>
  </property>
  <property fmtid="{D5CDD505-2E9C-101B-9397-08002B2CF9AE}" pid="3" name="Order">
    <vt:r8>49200</vt:r8>
  </property>
  <property fmtid="{D5CDD505-2E9C-101B-9397-08002B2CF9AE}" pid="4" name="xd_Signature">
    <vt:bool>false</vt:bool>
  </property>
  <property fmtid="{D5CDD505-2E9C-101B-9397-08002B2CF9AE}" pid="5" name="xd_ProgID">
    <vt:lpwstr/>
  </property>
  <property fmtid="{D5CDD505-2E9C-101B-9397-08002B2CF9AE}" pid="6" name="_ExtendedDescription">
    <vt:lpwstr/>
  </property>
  <property fmtid="{D5CDD505-2E9C-101B-9397-08002B2CF9AE}" pid="7" name="_SourceUrl">
    <vt:lpwstr/>
  </property>
  <property fmtid="{D5CDD505-2E9C-101B-9397-08002B2CF9AE}" pid="8" name="_SharedFileIndex">
    <vt:lpwstr/>
  </property>
  <property fmtid="{D5CDD505-2E9C-101B-9397-08002B2CF9AE}" pid="9" name="ComplianceAssetId">
    <vt:lpwstr/>
  </property>
  <property fmtid="{D5CDD505-2E9C-101B-9397-08002B2CF9AE}" pid="10" name="TemplateUrl">
    <vt:lpwstr/>
  </property>
</Properties>
</file>